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60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17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B6AC3C-B4A6-49FA-8921-7792BB60EAC6}" type="datetimeFigureOut">
              <a:rPr lang="en-US" smtClean="0"/>
              <a:t>11/6/2025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4BC631-D03C-4FA0-A396-AA63BA0A92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27740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94BC631-D03C-4FA0-A396-AA63BA0A92D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884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A9008-1D0D-1C81-9CB0-750DB38C23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12C7E3-69D2-537D-1552-F46DEAFDF2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05928-C8AC-644F-A3C8-EF1140E29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6C15A-869F-428F-AD06-9CCD32EAF6EA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C95090-183B-B317-69E3-C1F602B2F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B1993-E0E8-9F08-0C6F-CDEE095CB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7737-6C89-41F6-A3E5-8DD4211F3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69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70528-73A0-326C-04DD-00FFDD877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2E7ED7-7CA8-B279-0094-BE7300DCF0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1D1ADC-2CF4-40A6-1697-15A331402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0528F-8A89-49B2-9EE9-3FA2FE5231E4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7FCB14-C954-9AB3-B3EA-917D774A3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B364F1-6156-959D-1A15-0613CD439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7737-6C89-41F6-A3E5-8DD4211F3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0793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CDFDD61-65FC-2452-5D72-D428F02CBD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A8E83A2-0E4E-BD51-2AB9-5AFD17B077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0CCB4-F7B8-3511-41DB-251F5D8AD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F7D1-290D-4F35-9D3E-AB9C12FD3342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F7B5A8-3929-B918-B306-F1DEC72E1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41593A-2D5B-D7C1-3779-5A26DCCD5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7737-6C89-41F6-A3E5-8DD4211F3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797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72F42-0FB0-A4BB-7EED-DCFFC9C099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5C6D2F-352E-D15E-47FA-254121B62A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5843FD-5DC9-BBB3-C8E8-F6AE4B417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EE11A8-A89C-4F8C-8EEB-0B01C4CD6590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320CD1-5E42-DE1C-9440-503C42307E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FB9F30-8593-BCDE-71EA-6DEDA45B77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7737-6C89-41F6-A3E5-8DD4211F3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9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3C89-03A5-4532-5750-6BC586EAB9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CFAC73D-F5D3-D69C-D6A4-770AE8F9D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5150E-564D-5A63-C6D5-CACFF7D3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274E0-1766-41F8-A009-6A797480F1B5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637C41-2555-4D63-8472-CA7EEEC8C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9172AD-7765-428B-864A-A0003B2EE2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7737-6C89-41F6-A3E5-8DD4211F3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3251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06748A-C7DE-D369-BE2C-C45BA18E2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8A10C4-12C3-B39C-2D97-46663C164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2DD81B5-973F-5695-CCAB-CD7DE32D3A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6AF4C1-AD8E-2A1A-BBD5-2BAC350D5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EC3D5-5FE9-4926-BF26-49E233FDAC7A}" type="datetime1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D9A944-430F-3275-ACC3-16FD4194B1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88B3AE4-4C2B-6646-3F17-D72EDFA5E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7737-6C89-41F6-A3E5-8DD4211F3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4139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F1097-EAEB-4177-D4B7-51B0791A2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C37029-4219-FB80-6FB7-BCB037726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A1041F-1B5A-52A0-9E55-46FC0FF4C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E2134D-DDE0-BF55-4BBA-E0F208BD7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B81B04A-2A9A-B043-A380-62490AC3874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C9E56E-B1FC-7125-BEE7-11071CA3B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0A8F6-2F3D-40AC-87E6-E87E040F567F}" type="datetime1">
              <a:rPr lang="en-US" smtClean="0"/>
              <a:t>11/6/2025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08C317-2400-15CC-AA7C-CBFE5C977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DEAD634-5130-9F7E-A2D4-5EB6B4033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7737-6C89-41F6-A3E5-8DD4211F3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9048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4D21-8709-ADC2-19DB-F0ABADAA7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336E52-1494-20EA-4BA5-D93E8965C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E359B-C94C-4C84-8B5D-F03A4D141E3C}" type="datetime1">
              <a:rPr lang="en-US" smtClean="0"/>
              <a:t>11/6/2025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14BE4A-7267-0B21-9CFA-EC8A5B616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832756-29B2-42B8-D212-38FE77A2C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7737-6C89-41F6-A3E5-8DD4211F3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438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C3AF88-4FD0-8586-CB69-8E114F001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55619E-0BFC-4FB9-B2FE-A30861BB1E0D}" type="datetime1">
              <a:rPr lang="en-US" smtClean="0"/>
              <a:t>11/6/2025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48B279-8B2F-075A-CA48-14DA4066E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927E05-29F1-7593-038B-953F0EE13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7737-6C89-41F6-A3E5-8DD4211F3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981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E4D3C7-CABE-32E5-A5F9-039B81A1E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B7A939-D900-6764-94EC-E3BA86B8D4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47484F7-EE67-2815-4482-999C964DD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E415CD3-5DCA-E696-E756-60A2CEF268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D69AC5-156A-4B35-BEE6-80F9A3ADEEE4}" type="datetime1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A6FA19-6D72-E61D-F144-3366187776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61C32A-3C85-EEF8-D57B-2082C2BDF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7737-6C89-41F6-A3E5-8DD4211F3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94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E26631-A897-56FB-C8A7-FB2353F93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145155-8CCD-910B-FEE6-9B95E4BCB8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71C455-C56A-5996-C0FA-317EA640BF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78C89EC-2E88-531D-EAC8-C2BB72D52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100FE8-2027-455E-B793-42B20D39A58D}" type="datetime1">
              <a:rPr lang="en-US" smtClean="0"/>
              <a:t>11/6/2025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1EF6A-9881-9D06-A083-1B46BB740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796BF2-1D69-11DD-0878-B4FAA77AB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7737-6C89-41F6-A3E5-8DD4211F3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612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92DB2B6-D296-2F4D-309C-F7DB77166B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069D3-2398-F863-F27D-BB9DD15FA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881DD7-C884-05BA-6F46-F5D63E9370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249D46-2DB4-4BAC-AA57-ABAD6DC4A322}" type="datetime1">
              <a:rPr lang="en-US" smtClean="0"/>
              <a:t>11/6/2025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9BAC24-852F-99DF-DF51-DA45EEFF8E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0F2A9-FA8B-556B-6E81-2E8597653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0197737-6C89-41F6-A3E5-8DD4211F3A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261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CF43E1-3A15-728D-1B7B-9C78E36E86A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3584546-9F54-CE8C-6A10-7C867FFF3F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Rectangle&#10;&#10;AI-generated content may be incorrect.">
            <a:extLst>
              <a:ext uri="{FF2B5EF4-FFF2-40B4-BE49-F238E27FC236}">
                <a16:creationId xmlns:a16="http://schemas.microsoft.com/office/drawing/2014/main" id="{3FBAAE9B-3EB3-7EB1-E58B-70704B02B4C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 descr="A picture containing outdoor, tree, sky, outdoor object&#10;&#10;AI-generated content may be incorrect.">
            <a:extLst>
              <a:ext uri="{FF2B5EF4-FFF2-40B4-BE49-F238E27FC236}">
                <a16:creationId xmlns:a16="http://schemas.microsoft.com/office/drawing/2014/main" id="{1F728EC5-FEDE-C372-68E8-56924F7A3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213" y="0"/>
            <a:ext cx="457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CF47889-7675-2394-AA96-6BEDF57BDE88}"/>
              </a:ext>
            </a:extLst>
          </p:cNvPr>
          <p:cNvSpPr txBox="1"/>
          <p:nvPr/>
        </p:nvSpPr>
        <p:spPr>
          <a:xfrm>
            <a:off x="402464" y="3938486"/>
            <a:ext cx="66208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00" b="1" dirty="0">
                <a:solidFill>
                  <a:srgbClr val="376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your title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151204B-E1E5-A7C4-1B4F-EA560497AA1C}"/>
              </a:ext>
            </a:extLst>
          </p:cNvPr>
          <p:cNvSpPr txBox="1"/>
          <p:nvPr/>
        </p:nvSpPr>
        <p:spPr>
          <a:xfrm>
            <a:off x="402465" y="4675087"/>
            <a:ext cx="66208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376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Item </a:t>
            </a:r>
            <a:r>
              <a:rPr lang="en-US" sz="4000" dirty="0" err="1">
                <a:solidFill>
                  <a:srgbClr val="3760A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X.X</a:t>
            </a:r>
            <a:endParaRPr lang="en-US" sz="4000" dirty="0">
              <a:solidFill>
                <a:srgbClr val="376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41B46CD-062B-7A8D-DDE5-6317A432CCAF}"/>
              </a:ext>
            </a:extLst>
          </p:cNvPr>
          <p:cNvSpPr txBox="1"/>
          <p:nvPr/>
        </p:nvSpPr>
        <p:spPr>
          <a:xfrm>
            <a:off x="2777543" y="6211540"/>
            <a:ext cx="4245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your name and title here</a:t>
            </a:r>
          </a:p>
        </p:txBody>
      </p:sp>
    </p:spTree>
    <p:extLst>
      <p:ext uri="{BB962C8B-B14F-4D97-AF65-F5344CB8AC3E}">
        <p14:creationId xmlns:p14="http://schemas.microsoft.com/office/powerpoint/2010/main" val="8418067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C2C34-0C98-56FB-E5FF-91C1A0320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4CACC-12E4-C798-0DCD-6E15D16964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9D5C01-87CF-3E38-714F-2A492B3CA05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hape&#10;&#10;AI-generated content may be incorrect.">
            <a:extLst>
              <a:ext uri="{FF2B5EF4-FFF2-40B4-BE49-F238E27FC236}">
                <a16:creationId xmlns:a16="http://schemas.microsoft.com/office/drawing/2014/main" id="{30A1153B-21C8-D79E-13A6-51ECD55A4D7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8B088C-D050-5BA7-6E60-00C342EF8983}"/>
              </a:ext>
            </a:extLst>
          </p:cNvPr>
          <p:cNvSpPr txBox="1"/>
          <p:nvPr/>
        </p:nvSpPr>
        <p:spPr>
          <a:xfrm>
            <a:off x="704045" y="463639"/>
            <a:ext cx="8667482" cy="1098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F771486-EC35-0C58-7F7E-4F0DC43818E4}"/>
              </a:ext>
            </a:extLst>
          </p:cNvPr>
          <p:cNvSpPr txBox="1"/>
          <p:nvPr/>
        </p:nvSpPr>
        <p:spPr>
          <a:xfrm>
            <a:off x="669701" y="407831"/>
            <a:ext cx="88263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Insert your title here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D22B5F-5A6C-D8BE-7952-8BFD2B417E72}"/>
              </a:ext>
            </a:extLst>
          </p:cNvPr>
          <p:cNvSpPr txBox="1"/>
          <p:nvPr/>
        </p:nvSpPr>
        <p:spPr>
          <a:xfrm>
            <a:off x="669701" y="2082218"/>
            <a:ext cx="5653825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3760A0"/>
              </a:buClr>
              <a:buFont typeface="Wingdings" panose="05000000000000000000" pitchFamily="2" charset="2"/>
              <a:buChar char="§"/>
            </a:pPr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Lorem Ipsum is simply dummy text of the printing and typesetting industry. </a:t>
            </a:r>
          </a:p>
          <a:p>
            <a:pPr marL="571500" indent="-571500">
              <a:buClr>
                <a:srgbClr val="3760A0"/>
              </a:buClr>
              <a:buFont typeface="Wingdings" panose="05000000000000000000" pitchFamily="2" charset="2"/>
              <a:buChar char="§"/>
            </a:pPr>
            <a:endParaRPr lang="en-US" sz="36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Clr>
                <a:srgbClr val="3760A0"/>
              </a:buClr>
              <a:buFont typeface="Wingdings" panose="05000000000000000000" pitchFamily="2" charset="2"/>
              <a:buChar char="§"/>
            </a:pPr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Lorem Ipsum has been the industry’s standard dummy text ever since the 1500s, when an unknown printer took.</a:t>
            </a:r>
          </a:p>
          <a:p>
            <a:pPr marL="571500" indent="-571500">
              <a:buClr>
                <a:srgbClr val="3760A0"/>
              </a:buClr>
              <a:buFont typeface="Wingdings" panose="05000000000000000000" pitchFamily="2" charset="2"/>
              <a:buChar char="§"/>
            </a:pPr>
            <a:endParaRPr lang="en-US" sz="3600" baseline="30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Clr>
                <a:srgbClr val="3760A0"/>
              </a:buClr>
              <a:buFont typeface="Wingdings" panose="05000000000000000000" pitchFamily="2" charset="2"/>
              <a:buChar char="§"/>
            </a:pPr>
            <a:r>
              <a:rPr lang="en-US" sz="3600" baseline="30000" dirty="0">
                <a:latin typeface="Calibri" panose="020F0502020204030204" pitchFamily="34" charset="0"/>
                <a:cs typeface="Calibri" panose="020F0502020204030204" pitchFamily="34" charset="0"/>
              </a:rPr>
              <a:t>a galley of type and scrambled it to make a type specimen book.</a:t>
            </a:r>
          </a:p>
          <a:p>
            <a:endParaRPr lang="en-US" dirty="0"/>
          </a:p>
        </p:txBody>
      </p:sp>
      <p:pic>
        <p:nvPicPr>
          <p:cNvPr id="11" name="Picture 10" descr="A picture containing tree, outdoor, grass, water&#10;&#10;AI-generated content may be incorrect.">
            <a:extLst>
              <a:ext uri="{FF2B5EF4-FFF2-40B4-BE49-F238E27FC236}">
                <a16:creationId xmlns:a16="http://schemas.microsoft.com/office/drawing/2014/main" id="{31982345-834E-1B9E-467E-F7A4069B39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655"/>
          <a:stretch>
            <a:fillRect/>
          </a:stretch>
        </p:blipFill>
        <p:spPr>
          <a:xfrm>
            <a:off x="6596859" y="1831325"/>
            <a:ext cx="4412517" cy="424182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CB3C9-99F1-2747-3F12-5A8B23052F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197737-6C89-41F6-A3E5-8DD4211F3A8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5029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C3A7E-93EE-5875-BA8F-03176D7243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06616-C697-A877-5078-265E816D787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4523DC-9464-2A72-395A-43AC49A7196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hart, bar chart&#10;&#10;AI-generated content may be incorrect.">
            <a:extLst>
              <a:ext uri="{FF2B5EF4-FFF2-40B4-BE49-F238E27FC236}">
                <a16:creationId xmlns:a16="http://schemas.microsoft.com/office/drawing/2014/main" id="{8B853FB8-EA9F-D6FF-8625-A4E6DE418E5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907717-4A97-6E29-8C5E-1C7739F434AF}"/>
              </a:ext>
            </a:extLst>
          </p:cNvPr>
          <p:cNvSpPr txBox="1"/>
          <p:nvPr/>
        </p:nvSpPr>
        <p:spPr>
          <a:xfrm>
            <a:off x="2777545" y="2833644"/>
            <a:ext cx="6577772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3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you!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4C98D6-382C-A91F-CEE7-391511978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3510"/>
            <a:ext cx="2743200" cy="365125"/>
          </a:xfrm>
        </p:spPr>
        <p:txBody>
          <a:bodyPr/>
          <a:lstStyle/>
          <a:p>
            <a:fld id="{D0197737-6C89-41F6-A3E5-8DD4211F3A8D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74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bf7b95b-7994-4681-8693-1d9450a6d4ac}" enabled="1" method="Standard" siteId="{48b8b9bb-26f3-4b8f-a214-7fb422430da5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71</Words>
  <Application>Microsoft Office PowerPoint</Application>
  <PresentationFormat>Widescreen</PresentationFormat>
  <Paragraphs>13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Aptos</vt:lpstr>
      <vt:lpstr>Aptos Display</vt:lpstr>
      <vt:lpstr>Arial</vt:lpstr>
      <vt:lpstr>Calibri</vt:lpstr>
      <vt:lpstr>Wingdings</vt:lpstr>
      <vt:lpstr>Office Theme</vt:lpstr>
      <vt:lpstr>PowerPoint Presentation</vt:lpstr>
      <vt:lpstr>PowerPoint Presentation</vt:lpstr>
      <vt:lpstr>PowerPoint Presentation</vt:lpstr>
    </vt:vector>
  </TitlesOfParts>
  <Company>City of Fairfield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Kiehn, Valeria</dc:creator>
  <cp:lastModifiedBy>Beavers, Esther</cp:lastModifiedBy>
  <cp:revision>3</cp:revision>
  <dcterms:created xsi:type="dcterms:W3CDTF">2025-09-19T21:25:51Z</dcterms:created>
  <dcterms:modified xsi:type="dcterms:W3CDTF">2025-11-06T16:52:57Z</dcterms:modified>
</cp:coreProperties>
</file>