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57" r:id="rId3"/>
    <p:sldId id="258" r:id="rId4"/>
    <p:sldId id="259" r:id="rId5"/>
    <p:sldId id="260" r:id="rId6"/>
    <p:sldId id="261" r:id="rId7"/>
    <p:sldId id="262" r:id="rId8"/>
    <p:sldId id="271" r:id="rId9"/>
    <p:sldId id="272" r:id="rId10"/>
    <p:sldId id="263" r:id="rId11"/>
    <p:sldId id="264" r:id="rId12"/>
    <p:sldId id="270"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69E89-48A2-4634-A38C-B7349306DB49}" v="3" dt="2025-04-21T23:28:39.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he, Kristan" userId="84cc9fcd-8ef1-482c-9fa3-dc1f66836740" providerId="ADAL" clId="{18769E89-48A2-4634-A38C-B7349306DB49}"/>
    <pc:docChg chg="undo custSel addSld delSld modSld sldOrd">
      <pc:chgData name="Weihe, Kristan" userId="84cc9fcd-8ef1-482c-9fa3-dc1f66836740" providerId="ADAL" clId="{18769E89-48A2-4634-A38C-B7349306DB49}" dt="2025-04-23T19:56:48.460" v="8777" actId="1036"/>
      <pc:docMkLst>
        <pc:docMk/>
      </pc:docMkLst>
      <pc:sldChg chg="modSp mod">
        <pc:chgData name="Weihe, Kristan" userId="84cc9fcd-8ef1-482c-9fa3-dc1f66836740" providerId="ADAL" clId="{18769E89-48A2-4634-A38C-B7349306DB49}" dt="2025-04-22T20:45:23.619" v="1382" actId="313"/>
        <pc:sldMkLst>
          <pc:docMk/>
          <pc:sldMk cId="1231925786" sldId="256"/>
        </pc:sldMkLst>
        <pc:spChg chg="mod">
          <ac:chgData name="Weihe, Kristan" userId="84cc9fcd-8ef1-482c-9fa3-dc1f66836740" providerId="ADAL" clId="{18769E89-48A2-4634-A38C-B7349306DB49}" dt="2025-04-22T20:45:23.619" v="1382" actId="313"/>
          <ac:spMkLst>
            <pc:docMk/>
            <pc:sldMk cId="1231925786" sldId="256"/>
            <ac:spMk id="3" creationId="{0A01427A-6D6C-EC0D-C0EC-6C51470C313A}"/>
          </ac:spMkLst>
        </pc:spChg>
      </pc:sldChg>
      <pc:sldChg chg="addSp delSp modSp mod">
        <pc:chgData name="Weihe, Kristan" userId="84cc9fcd-8ef1-482c-9fa3-dc1f66836740" providerId="ADAL" clId="{18769E89-48A2-4634-A38C-B7349306DB49}" dt="2025-04-23T18:47:11.852" v="8250" actId="113"/>
        <pc:sldMkLst>
          <pc:docMk/>
          <pc:sldMk cId="194924372" sldId="257"/>
        </pc:sldMkLst>
        <pc:spChg chg="mod">
          <ac:chgData name="Weihe, Kristan" userId="84cc9fcd-8ef1-482c-9fa3-dc1f66836740" providerId="ADAL" clId="{18769E89-48A2-4634-A38C-B7349306DB49}" dt="2025-04-21T23:29:35.957" v="761" actId="14100"/>
          <ac:spMkLst>
            <pc:docMk/>
            <pc:sldMk cId="194924372" sldId="257"/>
            <ac:spMk id="2" creationId="{D1458AD3-46E8-0FAA-D3BC-DA60C4867816}"/>
          </ac:spMkLst>
        </pc:spChg>
        <pc:spChg chg="mod">
          <ac:chgData name="Weihe, Kristan" userId="84cc9fcd-8ef1-482c-9fa3-dc1f66836740" providerId="ADAL" clId="{18769E89-48A2-4634-A38C-B7349306DB49}" dt="2025-04-23T18:47:11.852" v="8250" actId="113"/>
          <ac:spMkLst>
            <pc:docMk/>
            <pc:sldMk cId="194924372" sldId="257"/>
            <ac:spMk id="3" creationId="{2D76CF2F-EEF0-20E7-EB41-E4887E3D4244}"/>
          </ac:spMkLst>
        </pc:spChg>
        <pc:picChg chg="add mod">
          <ac:chgData name="Weihe, Kristan" userId="84cc9fcd-8ef1-482c-9fa3-dc1f66836740" providerId="ADAL" clId="{18769E89-48A2-4634-A38C-B7349306DB49}" dt="2025-04-23T18:44:44.198" v="8187" actId="1076"/>
          <ac:picMkLst>
            <pc:docMk/>
            <pc:sldMk cId="194924372" sldId="257"/>
            <ac:picMk id="5" creationId="{B4793BDB-623B-6E01-9EFD-EAE4DC70ADE5}"/>
          </ac:picMkLst>
        </pc:picChg>
        <pc:picChg chg="del mod">
          <ac:chgData name="Weihe, Kristan" userId="84cc9fcd-8ef1-482c-9fa3-dc1f66836740" providerId="ADAL" clId="{18769E89-48A2-4634-A38C-B7349306DB49}" dt="2025-04-22T23:56:49.043" v="6357" actId="478"/>
          <ac:picMkLst>
            <pc:docMk/>
            <pc:sldMk cId="194924372" sldId="257"/>
            <ac:picMk id="12" creationId="{B2D14349-C848-7170-5199-03CEE53D0184}"/>
          </ac:picMkLst>
        </pc:picChg>
      </pc:sldChg>
      <pc:sldChg chg="addSp delSp modSp mod">
        <pc:chgData name="Weihe, Kristan" userId="84cc9fcd-8ef1-482c-9fa3-dc1f66836740" providerId="ADAL" clId="{18769E89-48A2-4634-A38C-B7349306DB49}" dt="2025-04-23T19:56:48.460" v="8777" actId="1036"/>
        <pc:sldMkLst>
          <pc:docMk/>
          <pc:sldMk cId="111019189" sldId="258"/>
        </pc:sldMkLst>
        <pc:spChg chg="mod">
          <ac:chgData name="Weihe, Kristan" userId="84cc9fcd-8ef1-482c-9fa3-dc1f66836740" providerId="ADAL" clId="{18769E89-48A2-4634-A38C-B7349306DB49}" dt="2025-04-21T23:29:35.632" v="760" actId="14100"/>
          <ac:spMkLst>
            <pc:docMk/>
            <pc:sldMk cId="111019189" sldId="258"/>
            <ac:spMk id="2" creationId="{33B35331-3880-5CF0-B7CA-A9B4826712F0}"/>
          </ac:spMkLst>
        </pc:spChg>
        <pc:spChg chg="mod">
          <ac:chgData name="Weihe, Kristan" userId="84cc9fcd-8ef1-482c-9fa3-dc1f66836740" providerId="ADAL" clId="{18769E89-48A2-4634-A38C-B7349306DB49}" dt="2025-04-23T19:56:21.127" v="8768" actId="14100"/>
          <ac:spMkLst>
            <pc:docMk/>
            <pc:sldMk cId="111019189" sldId="258"/>
            <ac:spMk id="3" creationId="{6C6FF241-13CE-EC69-45EC-0DC08B532DC8}"/>
          </ac:spMkLst>
        </pc:spChg>
        <pc:spChg chg="add mod">
          <ac:chgData name="Weihe, Kristan" userId="84cc9fcd-8ef1-482c-9fa3-dc1f66836740" providerId="ADAL" clId="{18769E89-48A2-4634-A38C-B7349306DB49}" dt="2025-04-23T19:56:48.460" v="8777" actId="1036"/>
          <ac:spMkLst>
            <pc:docMk/>
            <pc:sldMk cId="111019189" sldId="258"/>
            <ac:spMk id="6" creationId="{175228DB-34EB-D6CF-207E-4E83CF21F042}"/>
          </ac:spMkLst>
        </pc:spChg>
        <pc:spChg chg="add mod">
          <ac:chgData name="Weihe, Kristan" userId="84cc9fcd-8ef1-482c-9fa3-dc1f66836740" providerId="ADAL" clId="{18769E89-48A2-4634-A38C-B7349306DB49}" dt="2025-04-23T15:40:40.858" v="6670" actId="20577"/>
          <ac:spMkLst>
            <pc:docMk/>
            <pc:sldMk cId="111019189" sldId="258"/>
            <ac:spMk id="9" creationId="{BD4428F0-80C1-BAEA-E9BF-827E727B9587}"/>
          </ac:spMkLst>
        </pc:spChg>
        <pc:spChg chg="add mod">
          <ac:chgData name="Weihe, Kristan" userId="84cc9fcd-8ef1-482c-9fa3-dc1f66836740" providerId="ADAL" clId="{18769E89-48A2-4634-A38C-B7349306DB49}" dt="2025-04-23T19:04:54.947" v="8412" actId="1076"/>
          <ac:spMkLst>
            <pc:docMk/>
            <pc:sldMk cId="111019189" sldId="258"/>
            <ac:spMk id="10" creationId="{0C9456CE-CDF1-FBEA-3D4C-CB3F974FCF3D}"/>
          </ac:spMkLst>
        </pc:spChg>
        <pc:picChg chg="add del mod">
          <ac:chgData name="Weihe, Kristan" userId="84cc9fcd-8ef1-482c-9fa3-dc1f66836740" providerId="ADAL" clId="{18769E89-48A2-4634-A38C-B7349306DB49}" dt="2025-04-23T19:55:08.390" v="8693" actId="478"/>
          <ac:picMkLst>
            <pc:docMk/>
            <pc:sldMk cId="111019189" sldId="258"/>
            <ac:picMk id="5" creationId="{F9365B62-DDB4-7507-1678-4BA730C8A583}"/>
          </ac:picMkLst>
        </pc:picChg>
        <pc:picChg chg="add del mod">
          <ac:chgData name="Weihe, Kristan" userId="84cc9fcd-8ef1-482c-9fa3-dc1f66836740" providerId="ADAL" clId="{18769E89-48A2-4634-A38C-B7349306DB49}" dt="2025-04-23T19:55:34.010" v="8702" actId="478"/>
          <ac:picMkLst>
            <pc:docMk/>
            <pc:sldMk cId="111019189" sldId="258"/>
            <ac:picMk id="7" creationId="{FD92CDB7-2071-D937-33B8-F6D53582CB65}"/>
          </ac:picMkLst>
        </pc:picChg>
        <pc:picChg chg="add mod">
          <ac:chgData name="Weihe, Kristan" userId="84cc9fcd-8ef1-482c-9fa3-dc1f66836740" providerId="ADAL" clId="{18769E89-48A2-4634-A38C-B7349306DB49}" dt="2025-04-23T19:56:42.308" v="8772" actId="1076"/>
          <ac:picMkLst>
            <pc:docMk/>
            <pc:sldMk cId="111019189" sldId="258"/>
            <ac:picMk id="8" creationId="{29973861-D60B-51EF-FE09-3DD23478AF5D}"/>
          </ac:picMkLst>
        </pc:picChg>
        <pc:picChg chg="add mod">
          <ac:chgData name="Weihe, Kristan" userId="84cc9fcd-8ef1-482c-9fa3-dc1f66836740" providerId="ADAL" clId="{18769E89-48A2-4634-A38C-B7349306DB49}" dt="2025-04-23T19:56:37.366" v="8770" actId="1076"/>
          <ac:picMkLst>
            <pc:docMk/>
            <pc:sldMk cId="111019189" sldId="258"/>
            <ac:picMk id="12" creationId="{6C955CED-0B05-1768-6829-AF179225F6CA}"/>
          </ac:picMkLst>
        </pc:picChg>
      </pc:sldChg>
      <pc:sldChg chg="addSp modSp new mod">
        <pc:chgData name="Weihe, Kristan" userId="84cc9fcd-8ef1-482c-9fa3-dc1f66836740" providerId="ADAL" clId="{18769E89-48A2-4634-A38C-B7349306DB49}" dt="2025-04-23T00:01:23.500" v="6405" actId="20577"/>
        <pc:sldMkLst>
          <pc:docMk/>
          <pc:sldMk cId="4071531505" sldId="259"/>
        </pc:sldMkLst>
        <pc:spChg chg="mod">
          <ac:chgData name="Weihe, Kristan" userId="84cc9fcd-8ef1-482c-9fa3-dc1f66836740" providerId="ADAL" clId="{18769E89-48A2-4634-A38C-B7349306DB49}" dt="2025-04-21T23:29:36.334" v="762" actId="14100"/>
          <ac:spMkLst>
            <pc:docMk/>
            <pc:sldMk cId="4071531505" sldId="259"/>
            <ac:spMk id="2" creationId="{F691306E-C16D-541C-B426-46816BE68FE3}"/>
          </ac:spMkLst>
        </pc:spChg>
        <pc:spChg chg="mod">
          <ac:chgData name="Weihe, Kristan" userId="84cc9fcd-8ef1-482c-9fa3-dc1f66836740" providerId="ADAL" clId="{18769E89-48A2-4634-A38C-B7349306DB49}" dt="2025-04-23T00:01:23.500" v="6405" actId="20577"/>
          <ac:spMkLst>
            <pc:docMk/>
            <pc:sldMk cId="4071531505" sldId="259"/>
            <ac:spMk id="3" creationId="{3C91BA60-6600-7072-546F-D877A8DDC3C9}"/>
          </ac:spMkLst>
        </pc:spChg>
        <pc:picChg chg="add mod">
          <ac:chgData name="Weihe, Kristan" userId="84cc9fcd-8ef1-482c-9fa3-dc1f66836740" providerId="ADAL" clId="{18769E89-48A2-4634-A38C-B7349306DB49}" dt="2025-04-21T23:30:29.385" v="781" actId="1440"/>
          <ac:picMkLst>
            <pc:docMk/>
            <pc:sldMk cId="4071531505" sldId="259"/>
            <ac:picMk id="5" creationId="{3676CDCD-0FD5-320E-8915-EA654AC3418A}"/>
          </ac:picMkLst>
        </pc:picChg>
      </pc:sldChg>
      <pc:sldChg chg="addSp delSp modSp new mod">
        <pc:chgData name="Weihe, Kristan" userId="84cc9fcd-8ef1-482c-9fa3-dc1f66836740" providerId="ADAL" clId="{18769E89-48A2-4634-A38C-B7349306DB49}" dt="2025-04-23T15:38:00.069" v="6609" actId="1076"/>
        <pc:sldMkLst>
          <pc:docMk/>
          <pc:sldMk cId="3195505874" sldId="260"/>
        </pc:sldMkLst>
        <pc:spChg chg="mod">
          <ac:chgData name="Weihe, Kristan" userId="84cc9fcd-8ef1-482c-9fa3-dc1f66836740" providerId="ADAL" clId="{18769E89-48A2-4634-A38C-B7349306DB49}" dt="2025-04-21T23:31:12.772" v="797" actId="20577"/>
          <ac:spMkLst>
            <pc:docMk/>
            <pc:sldMk cId="3195505874" sldId="260"/>
            <ac:spMk id="2" creationId="{62AC76EE-EA47-721E-C081-900D9C882C2E}"/>
          </ac:spMkLst>
        </pc:spChg>
        <pc:spChg chg="mod">
          <ac:chgData name="Weihe, Kristan" userId="84cc9fcd-8ef1-482c-9fa3-dc1f66836740" providerId="ADAL" clId="{18769E89-48A2-4634-A38C-B7349306DB49}" dt="2025-04-22T21:13:04.833" v="2286" actId="20577"/>
          <ac:spMkLst>
            <pc:docMk/>
            <pc:sldMk cId="3195505874" sldId="260"/>
            <ac:spMk id="3" creationId="{44EF0441-9B7C-8CEE-27A8-94F92AED4DC0}"/>
          </ac:spMkLst>
        </pc:spChg>
        <pc:spChg chg="add mod">
          <ac:chgData name="Weihe, Kristan" userId="84cc9fcd-8ef1-482c-9fa3-dc1f66836740" providerId="ADAL" clId="{18769E89-48A2-4634-A38C-B7349306DB49}" dt="2025-04-22T21:13:25.759" v="2290" actId="115"/>
          <ac:spMkLst>
            <pc:docMk/>
            <pc:sldMk cId="3195505874" sldId="260"/>
            <ac:spMk id="10" creationId="{183F7485-7D53-53E2-80A3-9F2A2FB57E93}"/>
          </ac:spMkLst>
        </pc:spChg>
        <pc:spChg chg="add mod">
          <ac:chgData name="Weihe, Kristan" userId="84cc9fcd-8ef1-482c-9fa3-dc1f66836740" providerId="ADAL" clId="{18769E89-48A2-4634-A38C-B7349306DB49}" dt="2025-04-23T15:37:51.006" v="6608" actId="20577"/>
          <ac:spMkLst>
            <pc:docMk/>
            <pc:sldMk cId="3195505874" sldId="260"/>
            <ac:spMk id="11" creationId="{C1F58779-1A4D-89A8-51A4-CA2B6CF9F72A}"/>
          </ac:spMkLst>
        </pc:spChg>
        <pc:picChg chg="add mod">
          <ac:chgData name="Weihe, Kristan" userId="84cc9fcd-8ef1-482c-9fa3-dc1f66836740" providerId="ADAL" clId="{18769E89-48A2-4634-A38C-B7349306DB49}" dt="2025-04-21T23:43:21.757" v="1156" actId="1076"/>
          <ac:picMkLst>
            <pc:docMk/>
            <pc:sldMk cId="3195505874" sldId="260"/>
            <ac:picMk id="5" creationId="{96E52EA4-5273-1728-25B6-8A0F94E6AA81}"/>
          </ac:picMkLst>
        </pc:picChg>
        <pc:picChg chg="add mod">
          <ac:chgData name="Weihe, Kristan" userId="84cc9fcd-8ef1-482c-9fa3-dc1f66836740" providerId="ADAL" clId="{18769E89-48A2-4634-A38C-B7349306DB49}" dt="2025-04-23T15:38:00.069" v="6609" actId="1076"/>
          <ac:picMkLst>
            <pc:docMk/>
            <pc:sldMk cId="3195505874" sldId="260"/>
            <ac:picMk id="7" creationId="{133A5195-7D38-2828-208D-859023F44D5C}"/>
          </ac:picMkLst>
        </pc:picChg>
      </pc:sldChg>
      <pc:sldChg chg="addSp delSp modSp new mod">
        <pc:chgData name="Weihe, Kristan" userId="84cc9fcd-8ef1-482c-9fa3-dc1f66836740" providerId="ADAL" clId="{18769E89-48A2-4634-A38C-B7349306DB49}" dt="2025-04-23T17:44:45.274" v="8049" actId="20577"/>
        <pc:sldMkLst>
          <pc:docMk/>
          <pc:sldMk cId="832815517" sldId="261"/>
        </pc:sldMkLst>
        <pc:spChg chg="mod">
          <ac:chgData name="Weihe, Kristan" userId="84cc9fcd-8ef1-482c-9fa3-dc1f66836740" providerId="ADAL" clId="{18769E89-48A2-4634-A38C-B7349306DB49}" dt="2025-04-21T23:44:40.990" v="1211" actId="20577"/>
          <ac:spMkLst>
            <pc:docMk/>
            <pc:sldMk cId="832815517" sldId="261"/>
            <ac:spMk id="2" creationId="{909EA4A1-EA46-6842-CA86-195D760CC09F}"/>
          </ac:spMkLst>
        </pc:spChg>
        <pc:spChg chg="mod">
          <ac:chgData name="Weihe, Kristan" userId="84cc9fcd-8ef1-482c-9fa3-dc1f66836740" providerId="ADAL" clId="{18769E89-48A2-4634-A38C-B7349306DB49}" dt="2025-04-23T17:44:45.274" v="8049" actId="20577"/>
          <ac:spMkLst>
            <pc:docMk/>
            <pc:sldMk cId="832815517" sldId="261"/>
            <ac:spMk id="3" creationId="{F8CD215A-612D-CD4B-EA52-5A232EDF7521}"/>
          </ac:spMkLst>
        </pc:spChg>
        <pc:picChg chg="add del mod">
          <ac:chgData name="Weihe, Kristan" userId="84cc9fcd-8ef1-482c-9fa3-dc1f66836740" providerId="ADAL" clId="{18769E89-48A2-4634-A38C-B7349306DB49}" dt="2025-04-22T21:52:46.020" v="2291" actId="478"/>
          <ac:picMkLst>
            <pc:docMk/>
            <pc:sldMk cId="832815517" sldId="261"/>
            <ac:picMk id="5" creationId="{B3F6CAEB-AC53-BB00-3BEA-86C4A00DA7F9}"/>
          </ac:picMkLst>
        </pc:picChg>
        <pc:picChg chg="add del mod">
          <ac:chgData name="Weihe, Kristan" userId="84cc9fcd-8ef1-482c-9fa3-dc1f66836740" providerId="ADAL" clId="{18769E89-48A2-4634-A38C-B7349306DB49}" dt="2025-04-23T17:44:03.952" v="8040" actId="478"/>
          <ac:picMkLst>
            <pc:docMk/>
            <pc:sldMk cId="832815517" sldId="261"/>
            <ac:picMk id="5" creationId="{F580A59B-A52F-9EF6-A788-AFD7607693E1}"/>
          </ac:picMkLst>
        </pc:picChg>
        <pc:picChg chg="add del mod">
          <ac:chgData name="Weihe, Kristan" userId="84cc9fcd-8ef1-482c-9fa3-dc1f66836740" providerId="ADAL" clId="{18769E89-48A2-4634-A38C-B7349306DB49}" dt="2025-04-23T17:44:24.330" v="8043" actId="478"/>
          <ac:picMkLst>
            <pc:docMk/>
            <pc:sldMk cId="832815517" sldId="261"/>
            <ac:picMk id="6" creationId="{3EB0E8FC-D244-9F6B-7A69-2D82BAC1D2B7}"/>
          </ac:picMkLst>
        </pc:picChg>
        <pc:picChg chg="add del mod">
          <ac:chgData name="Weihe, Kristan" userId="84cc9fcd-8ef1-482c-9fa3-dc1f66836740" providerId="ADAL" clId="{18769E89-48A2-4634-A38C-B7349306DB49}" dt="2025-04-22T22:07:08.290" v="2298" actId="478"/>
          <ac:picMkLst>
            <pc:docMk/>
            <pc:sldMk cId="832815517" sldId="261"/>
            <ac:picMk id="6" creationId="{C6ED9A05-B812-CC37-9067-2017DEAD3E73}"/>
          </ac:picMkLst>
        </pc:picChg>
        <pc:picChg chg="add del mod">
          <ac:chgData name="Weihe, Kristan" userId="84cc9fcd-8ef1-482c-9fa3-dc1f66836740" providerId="ADAL" clId="{18769E89-48A2-4634-A38C-B7349306DB49}" dt="2025-04-22T22:07:38.431" v="2305" actId="478"/>
          <ac:picMkLst>
            <pc:docMk/>
            <pc:sldMk cId="832815517" sldId="261"/>
            <ac:picMk id="7" creationId="{EF3FEB14-1A4D-6208-4DEE-516A111649B9}"/>
          </ac:picMkLst>
        </pc:picChg>
        <pc:picChg chg="add mod">
          <ac:chgData name="Weihe, Kristan" userId="84cc9fcd-8ef1-482c-9fa3-dc1f66836740" providerId="ADAL" clId="{18769E89-48A2-4634-A38C-B7349306DB49}" dt="2025-04-23T17:44:33.102" v="8047" actId="1076"/>
          <ac:picMkLst>
            <pc:docMk/>
            <pc:sldMk cId="832815517" sldId="261"/>
            <ac:picMk id="8" creationId="{301ABD71-81DB-9216-7701-C8E2E8F4FBD4}"/>
          </ac:picMkLst>
        </pc:picChg>
      </pc:sldChg>
      <pc:sldChg chg="addSp delSp modSp new mod">
        <pc:chgData name="Weihe, Kristan" userId="84cc9fcd-8ef1-482c-9fa3-dc1f66836740" providerId="ADAL" clId="{18769E89-48A2-4634-A38C-B7349306DB49}" dt="2025-04-23T17:46:34.465" v="8061" actId="14100"/>
        <pc:sldMkLst>
          <pc:docMk/>
          <pc:sldMk cId="2791510501" sldId="262"/>
        </pc:sldMkLst>
        <pc:spChg chg="mod">
          <ac:chgData name="Weihe, Kristan" userId="84cc9fcd-8ef1-482c-9fa3-dc1f66836740" providerId="ADAL" clId="{18769E89-48A2-4634-A38C-B7349306DB49}" dt="2025-04-22T22:07:50.642" v="2317" actId="20577"/>
          <ac:spMkLst>
            <pc:docMk/>
            <pc:sldMk cId="2791510501" sldId="262"/>
            <ac:spMk id="2" creationId="{36F4B1AC-2677-BDFA-4A6B-917DC594FA8B}"/>
          </ac:spMkLst>
        </pc:spChg>
        <pc:spChg chg="del">
          <ac:chgData name="Weihe, Kristan" userId="84cc9fcd-8ef1-482c-9fa3-dc1f66836740" providerId="ADAL" clId="{18769E89-48A2-4634-A38C-B7349306DB49}" dt="2025-04-23T17:14:27.554" v="6826"/>
          <ac:spMkLst>
            <pc:docMk/>
            <pc:sldMk cId="2791510501" sldId="262"/>
            <ac:spMk id="3" creationId="{31E9D5CB-4AEB-A5BE-6500-C2EA1269FC38}"/>
          </ac:spMkLst>
        </pc:spChg>
        <pc:spChg chg="add del mod">
          <ac:chgData name="Weihe, Kristan" userId="84cc9fcd-8ef1-482c-9fa3-dc1f66836740" providerId="ADAL" clId="{18769E89-48A2-4634-A38C-B7349306DB49}" dt="2025-04-23T17:28:20.441" v="6838" actId="22"/>
          <ac:spMkLst>
            <pc:docMk/>
            <pc:sldMk cId="2791510501" sldId="262"/>
            <ac:spMk id="3" creationId="{78F12E48-C72D-F9B2-FCF3-6C0C99EB5A8E}"/>
          </ac:spMkLst>
        </pc:spChg>
        <pc:spChg chg="add del mod">
          <ac:chgData name="Weihe, Kristan" userId="84cc9fcd-8ef1-482c-9fa3-dc1f66836740" providerId="ADAL" clId="{18769E89-48A2-4634-A38C-B7349306DB49}" dt="2025-04-23T17:27:17.342" v="6829"/>
          <ac:spMkLst>
            <pc:docMk/>
            <pc:sldMk cId="2791510501" sldId="262"/>
            <ac:spMk id="6" creationId="{699AA2EF-83AC-8BA1-091F-1732BB04D5F2}"/>
          </ac:spMkLst>
        </pc:spChg>
        <pc:spChg chg="add mod">
          <ac:chgData name="Weihe, Kristan" userId="84cc9fcd-8ef1-482c-9fa3-dc1f66836740" providerId="ADAL" clId="{18769E89-48A2-4634-A38C-B7349306DB49}" dt="2025-04-23T17:46:34.465" v="8061" actId="14100"/>
          <ac:spMkLst>
            <pc:docMk/>
            <pc:sldMk cId="2791510501" sldId="262"/>
            <ac:spMk id="13" creationId="{460E07E0-2636-D0E6-581B-87BC801C1333}"/>
          </ac:spMkLst>
        </pc:spChg>
        <pc:spChg chg="add del mod">
          <ac:chgData name="Weihe, Kristan" userId="84cc9fcd-8ef1-482c-9fa3-dc1f66836740" providerId="ADAL" clId="{18769E89-48A2-4634-A38C-B7349306DB49}" dt="2025-04-23T17:46:00.434" v="8058" actId="478"/>
          <ac:spMkLst>
            <pc:docMk/>
            <pc:sldMk cId="2791510501" sldId="262"/>
            <ac:spMk id="17" creationId="{B2010DCF-1F87-90AF-7A70-B65784CBFF20}"/>
          </ac:spMkLst>
        </pc:spChg>
        <pc:picChg chg="add del mod">
          <ac:chgData name="Weihe, Kristan" userId="84cc9fcd-8ef1-482c-9fa3-dc1f66836740" providerId="ADAL" clId="{18769E89-48A2-4634-A38C-B7349306DB49}" dt="2025-04-23T17:16:25.635" v="6827" actId="478"/>
          <ac:picMkLst>
            <pc:docMk/>
            <pc:sldMk cId="2791510501" sldId="262"/>
            <ac:picMk id="4" creationId="{3C4DC3C7-5B44-A193-1803-021A08070BDC}"/>
          </ac:picMkLst>
        </pc:picChg>
        <pc:picChg chg="add del mod ord">
          <ac:chgData name="Weihe, Kristan" userId="84cc9fcd-8ef1-482c-9fa3-dc1f66836740" providerId="ADAL" clId="{18769E89-48A2-4634-A38C-B7349306DB49}" dt="2025-04-23T17:45:38.852" v="8051" actId="478"/>
          <ac:picMkLst>
            <pc:docMk/>
            <pc:sldMk cId="2791510501" sldId="262"/>
            <ac:picMk id="8" creationId="{5FCF82CB-15A4-9709-D064-A6458A0573A0}"/>
          </ac:picMkLst>
        </pc:picChg>
        <pc:picChg chg="add del">
          <ac:chgData name="Weihe, Kristan" userId="84cc9fcd-8ef1-482c-9fa3-dc1f66836740" providerId="ADAL" clId="{18769E89-48A2-4634-A38C-B7349306DB49}" dt="2025-04-23T17:29:36.880" v="6843" actId="478"/>
          <ac:picMkLst>
            <pc:docMk/>
            <pc:sldMk cId="2791510501" sldId="262"/>
            <ac:picMk id="10" creationId="{779B84AE-BC58-E599-4A72-B2ADD89EEEA0}"/>
          </ac:picMkLst>
        </pc:picChg>
        <pc:picChg chg="add del mod">
          <ac:chgData name="Weihe, Kristan" userId="84cc9fcd-8ef1-482c-9fa3-dc1f66836740" providerId="ADAL" clId="{18769E89-48A2-4634-A38C-B7349306DB49}" dt="2025-04-23T17:30:07.804" v="6850" actId="478"/>
          <ac:picMkLst>
            <pc:docMk/>
            <pc:sldMk cId="2791510501" sldId="262"/>
            <ac:picMk id="12" creationId="{BB3B8434-C74A-203D-1E4A-230A08647C75}"/>
          </ac:picMkLst>
        </pc:picChg>
        <pc:picChg chg="add del mod">
          <ac:chgData name="Weihe, Kristan" userId="84cc9fcd-8ef1-482c-9fa3-dc1f66836740" providerId="ADAL" clId="{18769E89-48A2-4634-A38C-B7349306DB49}" dt="2025-04-23T17:33:28.480" v="7174" actId="478"/>
          <ac:picMkLst>
            <pc:docMk/>
            <pc:sldMk cId="2791510501" sldId="262"/>
            <ac:picMk id="15" creationId="{37EED316-EE98-43D2-5434-55A3D2459BF5}"/>
          </ac:picMkLst>
        </pc:picChg>
        <pc:picChg chg="add mod">
          <ac:chgData name="Weihe, Kristan" userId="84cc9fcd-8ef1-482c-9fa3-dc1f66836740" providerId="ADAL" clId="{18769E89-48A2-4634-A38C-B7349306DB49}" dt="2025-04-23T17:46:03.739" v="8059" actId="1076"/>
          <ac:picMkLst>
            <pc:docMk/>
            <pc:sldMk cId="2791510501" sldId="262"/>
            <ac:picMk id="19" creationId="{654CE850-6E54-A223-910C-AB600F364A4A}"/>
          </ac:picMkLst>
        </pc:picChg>
        <pc:picChg chg="add del mod">
          <ac:chgData name="Weihe, Kristan" userId="84cc9fcd-8ef1-482c-9fa3-dc1f66836740" providerId="ADAL" clId="{18769E89-48A2-4634-A38C-B7349306DB49}" dt="2025-04-23T17:27:46.063" v="6837" actId="478"/>
          <ac:picMkLst>
            <pc:docMk/>
            <pc:sldMk cId="2791510501" sldId="262"/>
            <ac:picMk id="1026" creationId="{B0018D8D-5EA0-65FB-3204-5F625E363979}"/>
          </ac:picMkLst>
        </pc:picChg>
      </pc:sldChg>
      <pc:sldChg chg="modSp new mod">
        <pc:chgData name="Weihe, Kristan" userId="84cc9fcd-8ef1-482c-9fa3-dc1f66836740" providerId="ADAL" clId="{18769E89-48A2-4634-A38C-B7349306DB49}" dt="2025-04-23T15:42:49.655" v="6688" actId="20577"/>
        <pc:sldMkLst>
          <pc:docMk/>
          <pc:sldMk cId="748033359" sldId="263"/>
        </pc:sldMkLst>
        <pc:spChg chg="mod">
          <ac:chgData name="Weihe, Kristan" userId="84cc9fcd-8ef1-482c-9fa3-dc1f66836740" providerId="ADAL" clId="{18769E89-48A2-4634-A38C-B7349306DB49}" dt="2025-04-22T23:29:22.783" v="4790" actId="20577"/>
          <ac:spMkLst>
            <pc:docMk/>
            <pc:sldMk cId="748033359" sldId="263"/>
            <ac:spMk id="2" creationId="{6B83C37D-B934-3672-1D77-BDA8E01A3C90}"/>
          </ac:spMkLst>
        </pc:spChg>
        <pc:spChg chg="mod">
          <ac:chgData name="Weihe, Kristan" userId="84cc9fcd-8ef1-482c-9fa3-dc1f66836740" providerId="ADAL" clId="{18769E89-48A2-4634-A38C-B7349306DB49}" dt="2025-04-23T15:42:49.655" v="6688" actId="20577"/>
          <ac:spMkLst>
            <pc:docMk/>
            <pc:sldMk cId="748033359" sldId="263"/>
            <ac:spMk id="3" creationId="{8FE2DD34-8D47-FBA1-098D-5ACE1288AF08}"/>
          </ac:spMkLst>
        </pc:spChg>
      </pc:sldChg>
      <pc:sldChg chg="modSp new mod">
        <pc:chgData name="Weihe, Kristan" userId="84cc9fcd-8ef1-482c-9fa3-dc1f66836740" providerId="ADAL" clId="{18769E89-48A2-4634-A38C-B7349306DB49}" dt="2025-04-23T18:39:20.517" v="8092" actId="20577"/>
        <pc:sldMkLst>
          <pc:docMk/>
          <pc:sldMk cId="2191246863" sldId="264"/>
        </pc:sldMkLst>
        <pc:spChg chg="mod">
          <ac:chgData name="Weihe, Kristan" userId="84cc9fcd-8ef1-482c-9fa3-dc1f66836740" providerId="ADAL" clId="{18769E89-48A2-4634-A38C-B7349306DB49}" dt="2025-04-22T23:29:28.225" v="4791"/>
          <ac:spMkLst>
            <pc:docMk/>
            <pc:sldMk cId="2191246863" sldId="264"/>
            <ac:spMk id="2" creationId="{BA8D4D75-045D-70A8-F010-925C5DEB0F4E}"/>
          </ac:spMkLst>
        </pc:spChg>
        <pc:spChg chg="mod">
          <ac:chgData name="Weihe, Kristan" userId="84cc9fcd-8ef1-482c-9fa3-dc1f66836740" providerId="ADAL" clId="{18769E89-48A2-4634-A38C-B7349306DB49}" dt="2025-04-23T18:39:20.517" v="8092" actId="20577"/>
          <ac:spMkLst>
            <pc:docMk/>
            <pc:sldMk cId="2191246863" sldId="264"/>
            <ac:spMk id="3" creationId="{EB755D50-E6EB-DE62-5BC3-5514BCD67E7B}"/>
          </ac:spMkLst>
        </pc:spChg>
      </pc:sldChg>
      <pc:sldChg chg="addSp delSp modSp new mod ord">
        <pc:chgData name="Weihe, Kristan" userId="84cc9fcd-8ef1-482c-9fa3-dc1f66836740" providerId="ADAL" clId="{18769E89-48A2-4634-A38C-B7349306DB49}" dt="2025-04-23T19:11:30.821" v="8551" actId="20577"/>
        <pc:sldMkLst>
          <pc:docMk/>
          <pc:sldMk cId="153861499" sldId="265"/>
        </pc:sldMkLst>
        <pc:spChg chg="mod">
          <ac:chgData name="Weihe, Kristan" userId="84cc9fcd-8ef1-482c-9fa3-dc1f66836740" providerId="ADAL" clId="{18769E89-48A2-4634-A38C-B7349306DB49}" dt="2025-04-22T23:04:04.744" v="3722" actId="20577"/>
          <ac:spMkLst>
            <pc:docMk/>
            <pc:sldMk cId="153861499" sldId="265"/>
            <ac:spMk id="2" creationId="{F618B4EE-001B-613E-F1C6-DB671CD8F582}"/>
          </ac:spMkLst>
        </pc:spChg>
        <pc:spChg chg="mod">
          <ac:chgData name="Weihe, Kristan" userId="84cc9fcd-8ef1-482c-9fa3-dc1f66836740" providerId="ADAL" clId="{18769E89-48A2-4634-A38C-B7349306DB49}" dt="2025-04-23T19:11:30.821" v="8551" actId="20577"/>
          <ac:spMkLst>
            <pc:docMk/>
            <pc:sldMk cId="153861499" sldId="265"/>
            <ac:spMk id="3" creationId="{83A79491-8526-7A39-8698-482D05FBFBB3}"/>
          </ac:spMkLst>
        </pc:spChg>
        <pc:picChg chg="add del mod">
          <ac:chgData name="Weihe, Kristan" userId="84cc9fcd-8ef1-482c-9fa3-dc1f66836740" providerId="ADAL" clId="{18769E89-48A2-4634-A38C-B7349306DB49}" dt="2025-04-22T23:05:08.834" v="3762" actId="478"/>
          <ac:picMkLst>
            <pc:docMk/>
            <pc:sldMk cId="153861499" sldId="265"/>
            <ac:picMk id="5" creationId="{68D99BB2-3DCC-AF55-AEDD-830FBD85EDBD}"/>
          </ac:picMkLst>
        </pc:picChg>
      </pc:sldChg>
      <pc:sldChg chg="addSp modSp new mod">
        <pc:chgData name="Weihe, Kristan" userId="84cc9fcd-8ef1-482c-9fa3-dc1f66836740" providerId="ADAL" clId="{18769E89-48A2-4634-A38C-B7349306DB49}" dt="2025-04-23T19:13:24.543" v="8692" actId="20577"/>
        <pc:sldMkLst>
          <pc:docMk/>
          <pc:sldMk cId="3475010353" sldId="266"/>
        </pc:sldMkLst>
        <pc:spChg chg="mod">
          <ac:chgData name="Weihe, Kristan" userId="84cc9fcd-8ef1-482c-9fa3-dc1f66836740" providerId="ADAL" clId="{18769E89-48A2-4634-A38C-B7349306DB49}" dt="2025-04-22T23:14:08.524" v="4343" actId="20577"/>
          <ac:spMkLst>
            <pc:docMk/>
            <pc:sldMk cId="3475010353" sldId="266"/>
            <ac:spMk id="2" creationId="{F790B021-2E44-23D4-EE8D-7BE66121DB89}"/>
          </ac:spMkLst>
        </pc:spChg>
        <pc:spChg chg="mod">
          <ac:chgData name="Weihe, Kristan" userId="84cc9fcd-8ef1-482c-9fa3-dc1f66836740" providerId="ADAL" clId="{18769E89-48A2-4634-A38C-B7349306DB49}" dt="2025-04-23T19:13:24.543" v="8692" actId="20577"/>
          <ac:spMkLst>
            <pc:docMk/>
            <pc:sldMk cId="3475010353" sldId="266"/>
            <ac:spMk id="3" creationId="{72FC67A7-20C8-EE3F-09B5-34F55BF3232B}"/>
          </ac:spMkLst>
        </pc:spChg>
        <pc:picChg chg="add mod">
          <ac:chgData name="Weihe, Kristan" userId="84cc9fcd-8ef1-482c-9fa3-dc1f66836740" providerId="ADAL" clId="{18769E89-48A2-4634-A38C-B7349306DB49}" dt="2025-04-22T23:23:19.802" v="4708" actId="1076"/>
          <ac:picMkLst>
            <pc:docMk/>
            <pc:sldMk cId="3475010353" sldId="266"/>
            <ac:picMk id="5" creationId="{B2001E5B-D1B9-6ED8-41D2-20B1CC753FBF}"/>
          </ac:picMkLst>
        </pc:picChg>
      </pc:sldChg>
      <pc:sldChg chg="addSp modSp new mod">
        <pc:chgData name="Weihe, Kristan" userId="84cc9fcd-8ef1-482c-9fa3-dc1f66836740" providerId="ADAL" clId="{18769E89-48A2-4634-A38C-B7349306DB49}" dt="2025-04-23T19:13:18.810" v="8682" actId="20577"/>
        <pc:sldMkLst>
          <pc:docMk/>
          <pc:sldMk cId="2892821619" sldId="267"/>
        </pc:sldMkLst>
        <pc:spChg chg="mod">
          <ac:chgData name="Weihe, Kristan" userId="84cc9fcd-8ef1-482c-9fa3-dc1f66836740" providerId="ADAL" clId="{18769E89-48A2-4634-A38C-B7349306DB49}" dt="2025-04-22T23:14:28.395" v="4348" actId="20577"/>
          <ac:spMkLst>
            <pc:docMk/>
            <pc:sldMk cId="2892821619" sldId="267"/>
            <ac:spMk id="2" creationId="{1BF461FC-306C-DD2C-2D14-85691445539F}"/>
          </ac:spMkLst>
        </pc:spChg>
        <pc:spChg chg="mod">
          <ac:chgData name="Weihe, Kristan" userId="84cc9fcd-8ef1-482c-9fa3-dc1f66836740" providerId="ADAL" clId="{18769E89-48A2-4634-A38C-B7349306DB49}" dt="2025-04-23T19:13:18.810" v="8682" actId="20577"/>
          <ac:spMkLst>
            <pc:docMk/>
            <pc:sldMk cId="2892821619" sldId="267"/>
            <ac:spMk id="3" creationId="{A8513A5F-F414-4D6E-FA7C-D67B373745F8}"/>
          </ac:spMkLst>
        </pc:spChg>
        <pc:picChg chg="add mod">
          <ac:chgData name="Weihe, Kristan" userId="84cc9fcd-8ef1-482c-9fa3-dc1f66836740" providerId="ADAL" clId="{18769E89-48A2-4634-A38C-B7349306DB49}" dt="2025-04-22T23:23:14.074" v="4705" actId="1076"/>
          <ac:picMkLst>
            <pc:docMk/>
            <pc:sldMk cId="2892821619" sldId="267"/>
            <ac:picMk id="5" creationId="{1C322154-B711-77F1-9A36-66E1228F54CE}"/>
          </ac:picMkLst>
        </pc:picChg>
      </pc:sldChg>
      <pc:sldChg chg="addSp delSp modSp new add del mod setBg">
        <pc:chgData name="Weihe, Kristan" userId="84cc9fcd-8ef1-482c-9fa3-dc1f66836740" providerId="ADAL" clId="{18769E89-48A2-4634-A38C-B7349306DB49}" dt="2025-04-23T19:13:14.029" v="8672" actId="20577"/>
        <pc:sldMkLst>
          <pc:docMk/>
          <pc:sldMk cId="347740798" sldId="268"/>
        </pc:sldMkLst>
        <pc:spChg chg="mod">
          <ac:chgData name="Weihe, Kristan" userId="84cc9fcd-8ef1-482c-9fa3-dc1f66836740" providerId="ADAL" clId="{18769E89-48A2-4634-A38C-B7349306DB49}" dt="2025-04-22T23:21:16.626" v="4642" actId="20577"/>
          <ac:spMkLst>
            <pc:docMk/>
            <pc:sldMk cId="347740798" sldId="268"/>
            <ac:spMk id="2" creationId="{C854EF13-907F-AB0D-D6C1-9C8A4B9D4E2B}"/>
          </ac:spMkLst>
        </pc:spChg>
        <pc:spChg chg="mod ord">
          <ac:chgData name="Weihe, Kristan" userId="84cc9fcd-8ef1-482c-9fa3-dc1f66836740" providerId="ADAL" clId="{18769E89-48A2-4634-A38C-B7349306DB49}" dt="2025-04-23T19:13:14.029" v="8672" actId="20577"/>
          <ac:spMkLst>
            <pc:docMk/>
            <pc:sldMk cId="347740798" sldId="268"/>
            <ac:spMk id="3" creationId="{6F536B8F-7A19-5BBE-C0A4-B3C4F6DF3BD4}"/>
          </ac:spMkLst>
        </pc:spChg>
        <pc:spChg chg="add del">
          <ac:chgData name="Weihe, Kristan" userId="84cc9fcd-8ef1-482c-9fa3-dc1f66836740" providerId="ADAL" clId="{18769E89-48A2-4634-A38C-B7349306DB49}" dt="2025-04-22T23:20:04.345" v="4619" actId="26606"/>
          <ac:spMkLst>
            <pc:docMk/>
            <pc:sldMk cId="347740798" sldId="268"/>
            <ac:spMk id="10" creationId="{284B70D5-875B-433D-BDBD-1522A85D6C1D}"/>
          </ac:spMkLst>
        </pc:spChg>
        <pc:spChg chg="add del">
          <ac:chgData name="Weihe, Kristan" userId="84cc9fcd-8ef1-482c-9fa3-dc1f66836740" providerId="ADAL" clId="{18769E89-48A2-4634-A38C-B7349306DB49}" dt="2025-04-22T23:20:04.345" v="4619" actId="26606"/>
          <ac:spMkLst>
            <pc:docMk/>
            <pc:sldMk cId="347740798" sldId="268"/>
            <ac:spMk id="14" creationId="{1E299956-A9E7-4FC1-A0B1-D590CA9730E8}"/>
          </ac:spMkLst>
        </pc:spChg>
        <pc:spChg chg="add del">
          <ac:chgData name="Weihe, Kristan" userId="84cc9fcd-8ef1-482c-9fa3-dc1f66836740" providerId="ADAL" clId="{18769E89-48A2-4634-A38C-B7349306DB49}" dt="2025-04-22T23:20:04.345" v="4619" actId="26606"/>
          <ac:spMkLst>
            <pc:docMk/>
            <pc:sldMk cId="347740798" sldId="268"/>
            <ac:spMk id="16" creationId="{17FC539C-B783-4B03-9F9E-D13430F3F64F}"/>
          </ac:spMkLst>
        </pc:spChg>
        <pc:picChg chg="add del mod">
          <ac:chgData name="Weihe, Kristan" userId="84cc9fcd-8ef1-482c-9fa3-dc1f66836740" providerId="ADAL" clId="{18769E89-48A2-4634-A38C-B7349306DB49}" dt="2025-04-22T23:48:46.011" v="6280" actId="478"/>
          <ac:picMkLst>
            <pc:docMk/>
            <pc:sldMk cId="347740798" sldId="268"/>
            <ac:picMk id="5" creationId="{11815A2F-2FED-3C80-2D80-2134AA012254}"/>
          </ac:picMkLst>
        </pc:picChg>
        <pc:picChg chg="add del mod">
          <ac:chgData name="Weihe, Kristan" userId="84cc9fcd-8ef1-482c-9fa3-dc1f66836740" providerId="ADAL" clId="{18769E89-48A2-4634-A38C-B7349306DB49}" dt="2025-04-22T23:49:35.025" v="6286" actId="478"/>
          <ac:picMkLst>
            <pc:docMk/>
            <pc:sldMk cId="347740798" sldId="268"/>
            <ac:picMk id="7" creationId="{AA63FB82-DDD0-DFE4-E63D-0723AA61A64D}"/>
          </ac:picMkLst>
        </pc:picChg>
        <pc:picChg chg="add mod">
          <ac:chgData name="Weihe, Kristan" userId="84cc9fcd-8ef1-482c-9fa3-dc1f66836740" providerId="ADAL" clId="{18769E89-48A2-4634-A38C-B7349306DB49}" dt="2025-04-22T23:49:41.093" v="6289" actId="1440"/>
          <ac:picMkLst>
            <pc:docMk/>
            <pc:sldMk cId="347740798" sldId="268"/>
            <ac:picMk id="9" creationId="{CE7CDEEA-9ADE-09B9-FBD6-95F67948BA59}"/>
          </ac:picMkLst>
        </pc:picChg>
        <pc:cxnChg chg="add del">
          <ac:chgData name="Weihe, Kristan" userId="84cc9fcd-8ef1-482c-9fa3-dc1f66836740" providerId="ADAL" clId="{18769E89-48A2-4634-A38C-B7349306DB49}" dt="2025-04-22T23:20:04.345" v="4619" actId="26606"/>
          <ac:cxnSpMkLst>
            <pc:docMk/>
            <pc:sldMk cId="347740798" sldId="268"/>
            <ac:cxnSpMk id="12" creationId="{C947DF4A-614C-4B4C-8B80-E5B9D8E8CFED}"/>
          </ac:cxnSpMkLst>
        </pc:cxnChg>
      </pc:sldChg>
      <pc:sldChg chg="addSp delSp modSp new mod">
        <pc:chgData name="Weihe, Kristan" userId="84cc9fcd-8ef1-482c-9fa3-dc1f66836740" providerId="ADAL" clId="{18769E89-48A2-4634-A38C-B7349306DB49}" dt="2025-04-23T19:13:07.429" v="8658" actId="20577"/>
        <pc:sldMkLst>
          <pc:docMk/>
          <pc:sldMk cId="2716829995" sldId="269"/>
        </pc:sldMkLst>
        <pc:spChg chg="mod">
          <ac:chgData name="Weihe, Kristan" userId="84cc9fcd-8ef1-482c-9fa3-dc1f66836740" providerId="ADAL" clId="{18769E89-48A2-4634-A38C-B7349306DB49}" dt="2025-04-22T23:21:25.548" v="4645" actId="20577"/>
          <ac:spMkLst>
            <pc:docMk/>
            <pc:sldMk cId="2716829995" sldId="269"/>
            <ac:spMk id="2" creationId="{8A63C7FA-B5A5-3CE2-613D-6F8EE88AE7C7}"/>
          </ac:spMkLst>
        </pc:spChg>
        <pc:spChg chg="mod">
          <ac:chgData name="Weihe, Kristan" userId="84cc9fcd-8ef1-482c-9fa3-dc1f66836740" providerId="ADAL" clId="{18769E89-48A2-4634-A38C-B7349306DB49}" dt="2025-04-23T19:13:07.429" v="8658" actId="20577"/>
          <ac:spMkLst>
            <pc:docMk/>
            <pc:sldMk cId="2716829995" sldId="269"/>
            <ac:spMk id="3" creationId="{D45B1C30-8BEA-670D-5B3C-A9384C3965F3}"/>
          </ac:spMkLst>
        </pc:spChg>
        <pc:picChg chg="add del mod">
          <ac:chgData name="Weihe, Kristan" userId="84cc9fcd-8ef1-482c-9fa3-dc1f66836740" providerId="ADAL" clId="{18769E89-48A2-4634-A38C-B7349306DB49}" dt="2025-04-22T23:22:55.144" v="4698" actId="478"/>
          <ac:picMkLst>
            <pc:docMk/>
            <pc:sldMk cId="2716829995" sldId="269"/>
            <ac:picMk id="5" creationId="{0479F1CE-8DB3-A5C7-6BAA-2A1A9B5F2399}"/>
          </ac:picMkLst>
        </pc:picChg>
        <pc:picChg chg="add mod">
          <ac:chgData name="Weihe, Kristan" userId="84cc9fcd-8ef1-482c-9fa3-dc1f66836740" providerId="ADAL" clId="{18769E89-48A2-4634-A38C-B7349306DB49}" dt="2025-04-23T19:12:30.984" v="8640" actId="1076"/>
          <ac:picMkLst>
            <pc:docMk/>
            <pc:sldMk cId="2716829995" sldId="269"/>
            <ac:picMk id="7" creationId="{9BAABC7B-B1DE-14F1-AF15-DC1560767C99}"/>
          </ac:picMkLst>
        </pc:picChg>
      </pc:sldChg>
      <pc:sldChg chg="addSp delSp modSp new mod">
        <pc:chgData name="Weihe, Kristan" userId="84cc9fcd-8ef1-482c-9fa3-dc1f66836740" providerId="ADAL" clId="{18769E89-48A2-4634-A38C-B7349306DB49}" dt="2025-04-23T16:44:27.764" v="6820" actId="20577"/>
        <pc:sldMkLst>
          <pc:docMk/>
          <pc:sldMk cId="272436529" sldId="270"/>
        </pc:sldMkLst>
        <pc:spChg chg="mod">
          <ac:chgData name="Weihe, Kristan" userId="84cc9fcd-8ef1-482c-9fa3-dc1f66836740" providerId="ADAL" clId="{18769E89-48A2-4634-A38C-B7349306DB49}" dt="2025-04-22T23:29:37.816" v="4832" actId="20577"/>
          <ac:spMkLst>
            <pc:docMk/>
            <pc:sldMk cId="272436529" sldId="270"/>
            <ac:spMk id="2" creationId="{65FB968D-E946-8FFC-95F6-9DBBAAFA68E6}"/>
          </ac:spMkLst>
        </pc:spChg>
        <pc:spChg chg="del mod">
          <ac:chgData name="Weihe, Kristan" userId="84cc9fcd-8ef1-482c-9fa3-dc1f66836740" providerId="ADAL" clId="{18769E89-48A2-4634-A38C-B7349306DB49}" dt="2025-04-22T23:33:27.149" v="5186" actId="478"/>
          <ac:spMkLst>
            <pc:docMk/>
            <pc:sldMk cId="272436529" sldId="270"/>
            <ac:spMk id="3" creationId="{A6E559D2-F2F1-CA70-768E-FD0A847A2CB0}"/>
          </ac:spMkLst>
        </pc:spChg>
        <pc:spChg chg="add mod">
          <ac:chgData name="Weihe, Kristan" userId="84cc9fcd-8ef1-482c-9fa3-dc1f66836740" providerId="ADAL" clId="{18769E89-48A2-4634-A38C-B7349306DB49}" dt="2025-04-23T16:44:27.764" v="6820" actId="20577"/>
          <ac:spMkLst>
            <pc:docMk/>
            <pc:sldMk cId="272436529" sldId="270"/>
            <ac:spMk id="5" creationId="{8815A544-5C00-C5D0-DD02-6B24C09EA456}"/>
          </ac:spMkLst>
        </pc:spChg>
      </pc:sldChg>
      <pc:sldChg chg="addSp delSp modSp add mod">
        <pc:chgData name="Weihe, Kristan" userId="84cc9fcd-8ef1-482c-9fa3-dc1f66836740" providerId="ADAL" clId="{18769E89-48A2-4634-A38C-B7349306DB49}" dt="2025-04-23T19:06:16.537" v="8414" actId="478"/>
        <pc:sldMkLst>
          <pc:docMk/>
          <pc:sldMk cId="1976387042" sldId="271"/>
        </pc:sldMkLst>
        <pc:spChg chg="add del mod">
          <ac:chgData name="Weihe, Kristan" userId="84cc9fcd-8ef1-482c-9fa3-dc1f66836740" providerId="ADAL" clId="{18769E89-48A2-4634-A38C-B7349306DB49}" dt="2025-04-23T19:06:16.537" v="8414" actId="478"/>
          <ac:spMkLst>
            <pc:docMk/>
            <pc:sldMk cId="1976387042" sldId="271"/>
            <ac:spMk id="3" creationId="{ACC1BB4C-F1DA-C253-45E2-02AD69F3152B}"/>
          </ac:spMkLst>
        </pc:spChg>
        <pc:spChg chg="add del mod">
          <ac:chgData name="Weihe, Kristan" userId="84cc9fcd-8ef1-482c-9fa3-dc1f66836740" providerId="ADAL" clId="{18769E89-48A2-4634-A38C-B7349306DB49}" dt="2025-04-23T17:32:35.133" v="7154" actId="478"/>
          <ac:spMkLst>
            <pc:docMk/>
            <pc:sldMk cId="1976387042" sldId="271"/>
            <ac:spMk id="4" creationId="{FEA05E6E-0EB4-BBFA-F82E-FDBB60BF03E5}"/>
          </ac:spMkLst>
        </pc:spChg>
        <pc:spChg chg="add del mod">
          <ac:chgData name="Weihe, Kristan" userId="84cc9fcd-8ef1-482c-9fa3-dc1f66836740" providerId="ADAL" clId="{18769E89-48A2-4634-A38C-B7349306DB49}" dt="2025-04-23T17:36:33.737" v="7653" actId="478"/>
          <ac:spMkLst>
            <pc:docMk/>
            <pc:sldMk cId="1976387042" sldId="271"/>
            <ac:spMk id="11" creationId="{2C824C68-E6CD-DDB2-0CA8-561559955FD7}"/>
          </ac:spMkLst>
        </pc:spChg>
        <pc:spChg chg="add del mod">
          <ac:chgData name="Weihe, Kristan" userId="84cc9fcd-8ef1-482c-9fa3-dc1f66836740" providerId="ADAL" clId="{18769E89-48A2-4634-A38C-B7349306DB49}" dt="2025-04-23T17:37:41.982" v="7695" actId="478"/>
          <ac:spMkLst>
            <pc:docMk/>
            <pc:sldMk cId="1976387042" sldId="271"/>
            <ac:spMk id="13" creationId="{18DF18FF-B827-BF2D-CEE8-41DEF7E6C9AF}"/>
          </ac:spMkLst>
        </pc:spChg>
        <pc:spChg chg="add mod">
          <ac:chgData name="Weihe, Kristan" userId="84cc9fcd-8ef1-482c-9fa3-dc1f66836740" providerId="ADAL" clId="{18769E89-48A2-4634-A38C-B7349306DB49}" dt="2025-04-23T17:37:38.456" v="7684" actId="20577"/>
          <ac:spMkLst>
            <pc:docMk/>
            <pc:sldMk cId="1976387042" sldId="271"/>
            <ac:spMk id="14" creationId="{A2607AF4-D12D-F533-810B-62EF6BA108A2}"/>
          </ac:spMkLst>
        </pc:spChg>
        <pc:picChg chg="add del mod">
          <ac:chgData name="Weihe, Kristan" userId="84cc9fcd-8ef1-482c-9fa3-dc1f66836740" providerId="ADAL" clId="{18769E89-48A2-4634-A38C-B7349306DB49}" dt="2025-04-23T17:32:57.082" v="7160" actId="478"/>
          <ac:picMkLst>
            <pc:docMk/>
            <pc:sldMk cId="1976387042" sldId="271"/>
            <ac:picMk id="6" creationId="{DC63AF45-EDE5-AB22-518A-2CACCE914653}"/>
          </ac:picMkLst>
        </pc:picChg>
        <pc:picChg chg="del">
          <ac:chgData name="Weihe, Kristan" userId="84cc9fcd-8ef1-482c-9fa3-dc1f66836740" providerId="ADAL" clId="{18769E89-48A2-4634-A38C-B7349306DB49}" dt="2025-04-23T17:30:05.653" v="6849" actId="478"/>
          <ac:picMkLst>
            <pc:docMk/>
            <pc:sldMk cId="1976387042" sldId="271"/>
            <ac:picMk id="8" creationId="{CBED5A2F-1800-8B5C-F8A4-7B496C21716C}"/>
          </ac:picMkLst>
        </pc:picChg>
        <pc:picChg chg="add mod">
          <ac:chgData name="Weihe, Kristan" userId="84cc9fcd-8ef1-482c-9fa3-dc1f66836740" providerId="ADAL" clId="{18769E89-48A2-4634-A38C-B7349306DB49}" dt="2025-04-23T17:46:58.920" v="8069" actId="1076"/>
          <ac:picMkLst>
            <pc:docMk/>
            <pc:sldMk cId="1976387042" sldId="271"/>
            <ac:picMk id="9" creationId="{8EE0207C-2351-6C97-DD1A-EC19D6454B1C}"/>
          </ac:picMkLst>
        </pc:picChg>
        <pc:picChg chg="mod">
          <ac:chgData name="Weihe, Kristan" userId="84cc9fcd-8ef1-482c-9fa3-dc1f66836740" providerId="ADAL" clId="{18769E89-48A2-4634-A38C-B7349306DB49}" dt="2025-04-23T17:47:01.864" v="8070" actId="1076"/>
          <ac:picMkLst>
            <pc:docMk/>
            <pc:sldMk cId="1976387042" sldId="271"/>
            <ac:picMk id="12" creationId="{B999A443-780B-84DE-60BE-C9C9B48F6499}"/>
          </ac:picMkLst>
        </pc:picChg>
      </pc:sldChg>
      <pc:sldChg chg="addSp delSp modSp add mod">
        <pc:chgData name="Weihe, Kristan" userId="84cc9fcd-8ef1-482c-9fa3-dc1f66836740" providerId="ADAL" clId="{18769E89-48A2-4634-A38C-B7349306DB49}" dt="2025-04-23T19:07:00.286" v="8432" actId="20577"/>
        <pc:sldMkLst>
          <pc:docMk/>
          <pc:sldMk cId="1155297285" sldId="272"/>
        </pc:sldMkLst>
        <pc:spChg chg="add mod">
          <ac:chgData name="Weihe, Kristan" userId="84cc9fcd-8ef1-482c-9fa3-dc1f66836740" providerId="ADAL" clId="{18769E89-48A2-4634-A38C-B7349306DB49}" dt="2025-04-23T19:07:00.286" v="8432" actId="20577"/>
          <ac:spMkLst>
            <pc:docMk/>
            <pc:sldMk cId="1155297285" sldId="272"/>
            <ac:spMk id="5" creationId="{91FA01CA-9D10-80D7-0CF6-1CA0480D4864}"/>
          </ac:spMkLst>
        </pc:spChg>
        <pc:spChg chg="del mod">
          <ac:chgData name="Weihe, Kristan" userId="84cc9fcd-8ef1-482c-9fa3-dc1f66836740" providerId="ADAL" clId="{18769E89-48A2-4634-A38C-B7349306DB49}" dt="2025-04-23T17:37:58.444" v="7702" actId="478"/>
          <ac:spMkLst>
            <pc:docMk/>
            <pc:sldMk cId="1155297285" sldId="272"/>
            <ac:spMk id="11" creationId="{522E06D6-CC57-5E63-AE93-B373F5DF89AD}"/>
          </ac:spMkLst>
        </pc:spChg>
        <pc:picChg chg="add mod">
          <ac:chgData name="Weihe, Kristan" userId="84cc9fcd-8ef1-482c-9fa3-dc1f66836740" providerId="ADAL" clId="{18769E89-48A2-4634-A38C-B7349306DB49}" dt="2025-04-23T17:41:42.382" v="7962" actId="1076"/>
          <ac:picMkLst>
            <pc:docMk/>
            <pc:sldMk cId="1155297285" sldId="272"/>
            <ac:picMk id="4" creationId="{720E53C6-6205-C776-FC76-E4B05FA3D82C}"/>
          </ac:picMkLst>
        </pc:picChg>
        <pc:picChg chg="add mod">
          <ac:chgData name="Weihe, Kristan" userId="84cc9fcd-8ef1-482c-9fa3-dc1f66836740" providerId="ADAL" clId="{18769E89-48A2-4634-A38C-B7349306DB49}" dt="2025-04-23T17:47:55.866" v="8072" actId="1076"/>
          <ac:picMkLst>
            <pc:docMk/>
            <pc:sldMk cId="1155297285" sldId="272"/>
            <ac:picMk id="7" creationId="{878C8733-0A3B-A09D-EB18-A98E882B90AA}"/>
          </ac:picMkLst>
        </pc:picChg>
        <pc:picChg chg="del">
          <ac:chgData name="Weihe, Kristan" userId="84cc9fcd-8ef1-482c-9fa3-dc1f66836740" providerId="ADAL" clId="{18769E89-48A2-4634-A38C-B7349306DB49}" dt="2025-04-23T17:35:42.090" v="7543" actId="478"/>
          <ac:picMkLst>
            <pc:docMk/>
            <pc:sldMk cId="1155297285" sldId="272"/>
            <ac:picMk id="9" creationId="{18314D74-B779-4D39-7937-7B90CF85ED60}"/>
          </ac:picMkLst>
        </pc:picChg>
        <pc:picChg chg="add mod">
          <ac:chgData name="Weihe, Kristan" userId="84cc9fcd-8ef1-482c-9fa3-dc1f66836740" providerId="ADAL" clId="{18769E89-48A2-4634-A38C-B7349306DB49}" dt="2025-04-23T17:48:03.181" v="8075" actId="14100"/>
          <ac:picMkLst>
            <pc:docMk/>
            <pc:sldMk cId="1155297285" sldId="272"/>
            <ac:picMk id="10" creationId="{AE1B0ECE-A9E1-8D1D-E19E-0DB62F8FA1A6}"/>
          </ac:picMkLst>
        </pc:picChg>
        <pc:picChg chg="del">
          <ac:chgData name="Weihe, Kristan" userId="84cc9fcd-8ef1-482c-9fa3-dc1f66836740" providerId="ADAL" clId="{18769E89-48A2-4634-A38C-B7349306DB49}" dt="2025-04-23T17:35:43.309" v="7544" actId="478"/>
          <ac:picMkLst>
            <pc:docMk/>
            <pc:sldMk cId="1155297285" sldId="272"/>
            <ac:picMk id="12" creationId="{F03ECF92-3FD4-D4B7-220C-8CC56863B6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5B145-5685-406A-A3FE-BE78533DF23C}"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1934C-E364-49FF-9940-F85A5AC7FB82}" type="slidenum">
              <a:rPr lang="en-US" smtClean="0"/>
              <a:t>‹#›</a:t>
            </a:fld>
            <a:endParaRPr lang="en-US"/>
          </a:p>
        </p:txBody>
      </p:sp>
    </p:spTree>
    <p:extLst>
      <p:ext uri="{BB962C8B-B14F-4D97-AF65-F5344CB8AC3E}">
        <p14:creationId xmlns:p14="http://schemas.microsoft.com/office/powerpoint/2010/main" val="294048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934C-E364-49FF-9940-F85A5AC7FB82}" type="slidenum">
              <a:rPr lang="en-US" smtClean="0"/>
              <a:t>11</a:t>
            </a:fld>
            <a:endParaRPr lang="en-US"/>
          </a:p>
        </p:txBody>
      </p:sp>
    </p:spTree>
    <p:extLst>
      <p:ext uri="{BB962C8B-B14F-4D97-AF65-F5344CB8AC3E}">
        <p14:creationId xmlns:p14="http://schemas.microsoft.com/office/powerpoint/2010/main" val="129875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A1238-E754-402F-8A5B-3E902444C2D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F39D-438D-448F-A305-1DCD7FC67A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A1238-E754-402F-8A5B-3E902444C2D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891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A1238-E754-402F-8A5B-3E902444C2D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428003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A1238-E754-402F-8A5B-3E902444C2D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95136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AA1238-E754-402F-8A5B-3E902444C2D7}"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F39D-438D-448F-A305-1DCD7FC67A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8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AA1238-E754-402F-8A5B-3E902444C2D7}"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220253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AA1238-E754-402F-8A5B-3E902444C2D7}"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347435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AA1238-E754-402F-8A5B-3E902444C2D7}"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219793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AA1238-E754-402F-8A5B-3E902444C2D7}" type="datetimeFigureOut">
              <a:rPr lang="en-US" smtClean="0"/>
              <a:t>4/29/2025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375845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AA1238-E754-402F-8A5B-3E902444C2D7}" type="datetimeFigureOut">
              <a:rPr lang="en-US" smtClean="0"/>
              <a:t>4/29/2025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85F39D-438D-448F-A305-1DCD7FC67A32}" type="slidenum">
              <a:rPr lang="en-US" smtClean="0"/>
              <a:t>‹#›</a:t>
            </a:fld>
            <a:endParaRPr lang="en-US"/>
          </a:p>
        </p:txBody>
      </p:sp>
    </p:spTree>
    <p:extLst>
      <p:ext uri="{BB962C8B-B14F-4D97-AF65-F5344CB8AC3E}">
        <p14:creationId xmlns:p14="http://schemas.microsoft.com/office/powerpoint/2010/main" val="102479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A1238-E754-402F-8A5B-3E902444C2D7}"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F39D-438D-448F-A305-1DCD7FC67A32}" type="slidenum">
              <a:rPr lang="en-US" smtClean="0"/>
              <a:t>‹#›</a:t>
            </a:fld>
            <a:endParaRPr lang="en-US"/>
          </a:p>
        </p:txBody>
      </p:sp>
    </p:spTree>
    <p:extLst>
      <p:ext uri="{BB962C8B-B14F-4D97-AF65-F5344CB8AC3E}">
        <p14:creationId xmlns:p14="http://schemas.microsoft.com/office/powerpoint/2010/main" val="343809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AA1238-E754-402F-8A5B-3E902444C2D7}" type="datetimeFigureOut">
              <a:rPr lang="en-US" smtClean="0"/>
              <a:t>4/29/2025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85F39D-438D-448F-A305-1DCD7FC67A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757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airfieldca.public.doctract.com/doctract/documentportal/08DA1DA285CBB2C580FB05880966BD8F" TargetMode="External"/><Relationship Id="rId2" Type="http://schemas.openxmlformats.org/officeDocument/2006/relationships/hyperlink" Target="https://fairfieldca.public.doctract.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tis.fairfield.city/services/erp-fairfield-fast-forward" TargetMode="External"/><Relationship Id="rId4" Type="http://schemas.openxmlformats.org/officeDocument/2006/relationships/hyperlink" Target="https://otis.fairfield.city/home/showpublisheddocument/121/63880919893459966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milton@fairfield.ca.gov"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1F32-18EE-17A8-8E35-65DB514389D9}"/>
              </a:ext>
            </a:extLst>
          </p:cNvPr>
          <p:cNvSpPr>
            <a:spLocks noGrp="1"/>
          </p:cNvSpPr>
          <p:nvPr>
            <p:ph type="ctrTitle"/>
          </p:nvPr>
        </p:nvSpPr>
        <p:spPr/>
        <p:txBody>
          <a:bodyPr/>
          <a:lstStyle/>
          <a:p>
            <a:r>
              <a:rPr lang="en-US" dirty="0"/>
              <a:t>Travel Policy/Form Updates, Vendor Stops &amp; Tyler Cashiering	</a:t>
            </a:r>
          </a:p>
        </p:txBody>
      </p:sp>
      <p:sp>
        <p:nvSpPr>
          <p:cNvPr id="3" name="Subtitle 2">
            <a:extLst>
              <a:ext uri="{FF2B5EF4-FFF2-40B4-BE49-F238E27FC236}">
                <a16:creationId xmlns:a16="http://schemas.microsoft.com/office/drawing/2014/main" id="{0A01427A-6D6C-EC0D-C0EC-6C51470C313A}"/>
              </a:ext>
            </a:extLst>
          </p:cNvPr>
          <p:cNvSpPr>
            <a:spLocks noGrp="1"/>
          </p:cNvSpPr>
          <p:nvPr>
            <p:ph type="subTitle" idx="1"/>
          </p:nvPr>
        </p:nvSpPr>
        <p:spPr/>
        <p:txBody>
          <a:bodyPr/>
          <a:lstStyle/>
          <a:p>
            <a:r>
              <a:rPr lang="en-US" dirty="0"/>
              <a:t>Presented By: Finance Department</a:t>
            </a:r>
          </a:p>
        </p:txBody>
      </p:sp>
    </p:spTree>
    <p:extLst>
      <p:ext uri="{BB962C8B-B14F-4D97-AF65-F5344CB8AC3E}">
        <p14:creationId xmlns:p14="http://schemas.microsoft.com/office/powerpoint/2010/main" val="123192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C37D-B934-3672-1D77-BDA8E01A3C90}"/>
              </a:ext>
            </a:extLst>
          </p:cNvPr>
          <p:cNvSpPr>
            <a:spLocks noGrp="1"/>
          </p:cNvSpPr>
          <p:nvPr>
            <p:ph type="title"/>
          </p:nvPr>
        </p:nvSpPr>
        <p:spPr/>
        <p:txBody>
          <a:bodyPr/>
          <a:lstStyle/>
          <a:p>
            <a:r>
              <a:rPr lang="en-US" dirty="0"/>
              <a:t>Travel Policy Procedures &amp; Form</a:t>
            </a:r>
          </a:p>
        </p:txBody>
      </p:sp>
      <p:sp>
        <p:nvSpPr>
          <p:cNvPr id="3" name="Content Placeholder 2">
            <a:extLst>
              <a:ext uri="{FF2B5EF4-FFF2-40B4-BE49-F238E27FC236}">
                <a16:creationId xmlns:a16="http://schemas.microsoft.com/office/drawing/2014/main" id="{8FE2DD34-8D47-FBA1-098D-5ACE1288AF08}"/>
              </a:ext>
            </a:extLst>
          </p:cNvPr>
          <p:cNvSpPr>
            <a:spLocks noGrp="1"/>
          </p:cNvSpPr>
          <p:nvPr>
            <p:ph idx="1"/>
          </p:nvPr>
        </p:nvSpPr>
        <p:spPr/>
        <p:txBody>
          <a:bodyPr>
            <a:normAutofit/>
          </a:bodyPr>
          <a:lstStyle/>
          <a:p>
            <a:r>
              <a:rPr lang="en-US" dirty="0"/>
              <a:t>-Travel Authorization Form needs to be filled out for Anticipated Costs &amp; approved by all appropriate parties </a:t>
            </a:r>
            <a:r>
              <a:rPr lang="en-US" b="1" u="sng" dirty="0"/>
              <a:t>BEFORE</a:t>
            </a:r>
            <a:r>
              <a:rPr lang="en-US" dirty="0"/>
              <a:t> travel can be booked.</a:t>
            </a:r>
          </a:p>
          <a:p>
            <a:pPr lvl="1"/>
            <a:r>
              <a:rPr lang="en-US" dirty="0"/>
              <a:t>Exception can be made for Registration fees for early-bird pricing if you have written consent.</a:t>
            </a:r>
          </a:p>
          <a:p>
            <a:pPr marL="201168" lvl="1" indent="0">
              <a:buNone/>
            </a:pPr>
            <a:endParaRPr lang="en-US" u="sng" dirty="0"/>
          </a:p>
          <a:p>
            <a:pPr marL="201168" lvl="1" indent="0">
              <a:buNone/>
            </a:pPr>
            <a:r>
              <a:rPr lang="en-US" u="sng" dirty="0"/>
              <a:t>Pre-Travel:</a:t>
            </a:r>
          </a:p>
          <a:p>
            <a:pPr marL="544068" lvl="1" indent="-342900">
              <a:buAutoNum type="arabicParenR"/>
            </a:pPr>
            <a:r>
              <a:rPr lang="en-US" dirty="0"/>
              <a:t>Fill out Employee &amp; Conference/Training Information</a:t>
            </a:r>
          </a:p>
          <a:p>
            <a:pPr marL="544068" lvl="1" indent="-342900">
              <a:buAutoNum type="arabicParenR"/>
            </a:pPr>
            <a:r>
              <a:rPr lang="en-US" b="0" i="0" dirty="0">
                <a:solidFill>
                  <a:srgbClr val="242424"/>
                </a:solidFill>
                <a:effectLst/>
              </a:rPr>
              <a:t>Fill out the Anticipated Costs column (and Payment Type, if known). Use the Per Diem Calculator worksheet to determine total per diems based on the GSA rate.</a:t>
            </a:r>
          </a:p>
          <a:p>
            <a:pPr marL="544068" lvl="1" indent="-342900">
              <a:buAutoNum type="arabicParenR"/>
            </a:pPr>
            <a:r>
              <a:rPr lang="en-US" b="0" i="0" dirty="0">
                <a:solidFill>
                  <a:srgbClr val="242424"/>
                </a:solidFill>
                <a:effectLst/>
              </a:rPr>
              <a:t>Print Travel Form and have Employee, Department Head &amp; City Manager (if out-of-state or for Dept Head) sign and date under Pre-Travel Approval Signatures. Include relevant back-up documents for justification of costs.</a:t>
            </a:r>
          </a:p>
          <a:p>
            <a:pPr marL="544068" lvl="1" indent="-342900">
              <a:buAutoNum type="arabicParenR"/>
            </a:pPr>
            <a:r>
              <a:rPr lang="en-US" dirty="0">
                <a:solidFill>
                  <a:srgbClr val="242424"/>
                </a:solidFill>
              </a:rPr>
              <a:t>Once approved, employees can book travel arrangements.</a:t>
            </a:r>
          </a:p>
          <a:p>
            <a:pPr marL="201168" lvl="1" indent="0">
              <a:buNone/>
            </a:pPr>
            <a:endParaRPr lang="en-US" dirty="0"/>
          </a:p>
        </p:txBody>
      </p:sp>
    </p:spTree>
    <p:extLst>
      <p:ext uri="{BB962C8B-B14F-4D97-AF65-F5344CB8AC3E}">
        <p14:creationId xmlns:p14="http://schemas.microsoft.com/office/powerpoint/2010/main" val="74803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4D75-045D-70A8-F010-925C5DEB0F4E}"/>
              </a:ext>
            </a:extLst>
          </p:cNvPr>
          <p:cNvSpPr>
            <a:spLocks noGrp="1"/>
          </p:cNvSpPr>
          <p:nvPr>
            <p:ph type="title"/>
          </p:nvPr>
        </p:nvSpPr>
        <p:spPr/>
        <p:txBody>
          <a:bodyPr/>
          <a:lstStyle/>
          <a:p>
            <a:r>
              <a:rPr lang="en-US" dirty="0"/>
              <a:t>Travel Policy Procedures &amp; Form</a:t>
            </a:r>
          </a:p>
        </p:txBody>
      </p:sp>
      <p:sp>
        <p:nvSpPr>
          <p:cNvPr id="3" name="Content Placeholder 2">
            <a:extLst>
              <a:ext uri="{FF2B5EF4-FFF2-40B4-BE49-F238E27FC236}">
                <a16:creationId xmlns:a16="http://schemas.microsoft.com/office/drawing/2014/main" id="{EB755D50-E6EB-DE62-5BC3-5514BCD67E7B}"/>
              </a:ext>
            </a:extLst>
          </p:cNvPr>
          <p:cNvSpPr>
            <a:spLocks noGrp="1"/>
          </p:cNvSpPr>
          <p:nvPr>
            <p:ph idx="1"/>
          </p:nvPr>
        </p:nvSpPr>
        <p:spPr/>
        <p:txBody>
          <a:bodyPr>
            <a:normAutofit lnSpcReduction="10000"/>
          </a:bodyPr>
          <a:lstStyle/>
          <a:p>
            <a:pPr marL="201168" lvl="1" indent="0">
              <a:buNone/>
            </a:pPr>
            <a:r>
              <a:rPr lang="en-US" u="sng" dirty="0"/>
              <a:t>Post-Travel:</a:t>
            </a:r>
          </a:p>
          <a:p>
            <a:pPr marL="544068" lvl="1" indent="-342900">
              <a:buAutoNum type="arabicParenR"/>
            </a:pPr>
            <a:r>
              <a:rPr lang="en-US" dirty="0"/>
              <a:t>Using the </a:t>
            </a:r>
            <a:r>
              <a:rPr lang="en-US" u="sng" dirty="0"/>
              <a:t>same</a:t>
            </a:r>
            <a:r>
              <a:rPr lang="en-US" dirty="0"/>
              <a:t> Excel file, fill out the Payment Type and Actual Costs columns.</a:t>
            </a:r>
          </a:p>
          <a:p>
            <a:pPr marL="544068" lvl="1" indent="-342900">
              <a:buAutoNum type="arabicParenR"/>
            </a:pPr>
            <a:r>
              <a:rPr lang="en-US" dirty="0"/>
              <a:t>The Employee Reconciliation box should automatically calculate the amount due to/from the employee.</a:t>
            </a:r>
          </a:p>
          <a:p>
            <a:pPr marL="544068" lvl="1" indent="-342900">
              <a:buAutoNum type="arabicParenR"/>
            </a:pPr>
            <a:r>
              <a:rPr lang="en-US" b="0" i="0" dirty="0">
                <a:solidFill>
                  <a:srgbClr val="242424"/>
                </a:solidFill>
                <a:effectLst/>
              </a:rPr>
              <a:t>Print Travel Form and have Employee, Department Head &amp; City Manager (if out-of-state or for Dept Head) sign and date under Post-Travel Approval Signatures. Include all receipts and relevant back-up documents that tie to the Actual Costs, as well as a copy of the signed Anticipated Costs Travel Form to show that the travel was approved </a:t>
            </a:r>
            <a:r>
              <a:rPr lang="en-US" b="0" i="0">
                <a:solidFill>
                  <a:srgbClr val="242424"/>
                </a:solidFill>
                <a:effectLst/>
              </a:rPr>
              <a:t>ahead of time. </a:t>
            </a:r>
            <a:endParaRPr lang="en-US" b="0" i="0" dirty="0">
              <a:solidFill>
                <a:srgbClr val="242424"/>
              </a:solidFill>
              <a:effectLst/>
            </a:endParaRPr>
          </a:p>
          <a:p>
            <a:pPr marL="544068" lvl="1" indent="-342900">
              <a:buAutoNum type="arabicParenR"/>
            </a:pPr>
            <a:r>
              <a:rPr lang="en-US" b="0" i="0" dirty="0">
                <a:solidFill>
                  <a:srgbClr val="242424"/>
                </a:solidFill>
                <a:effectLst/>
              </a:rPr>
              <a:t>Once the Post Travel is approved by all appropriate parties, the reimbursement request to the employee can be entered in Tyler for the Amount Due to Employee.</a:t>
            </a:r>
          </a:p>
          <a:p>
            <a:pPr marL="544068" lvl="1" indent="-342900">
              <a:buAutoNum type="arabicParenR"/>
            </a:pPr>
            <a:endParaRPr lang="en-US" dirty="0">
              <a:solidFill>
                <a:srgbClr val="242424"/>
              </a:solidFill>
              <a:latin typeface="Aptos Narrow" panose="020B0004020202020204" pitchFamily="34" charset="0"/>
            </a:endParaRPr>
          </a:p>
          <a:p>
            <a:pPr marL="201168" lvl="1" indent="0">
              <a:buNone/>
            </a:pPr>
            <a:r>
              <a:rPr lang="en-US" b="1" u="sng" dirty="0"/>
              <a:t>Reminder:</a:t>
            </a:r>
            <a:r>
              <a:rPr lang="en-US" b="1" dirty="0"/>
              <a:t> </a:t>
            </a:r>
            <a:r>
              <a:rPr lang="en-US" dirty="0"/>
              <a:t>The Travel Authorization Form and conference flyer/brochure should be included with all P-card transactions, check requests, and employee advance per diem requests/reimbursements submitted for payment.</a:t>
            </a:r>
          </a:p>
          <a:p>
            <a:pPr marL="201168" lvl="1" indent="0">
              <a:buNone/>
            </a:pPr>
            <a:endParaRPr lang="en-US" b="0" i="0" dirty="0">
              <a:solidFill>
                <a:srgbClr val="242424"/>
              </a:solidFill>
              <a:effectLst/>
              <a:latin typeface="Aptos Narrow" panose="020B0004020202020204" pitchFamily="34" charset="0"/>
            </a:endParaRPr>
          </a:p>
          <a:p>
            <a:pPr marL="0" indent="0">
              <a:buNone/>
            </a:pPr>
            <a:endParaRPr lang="en-US" dirty="0"/>
          </a:p>
        </p:txBody>
      </p:sp>
    </p:spTree>
    <p:extLst>
      <p:ext uri="{BB962C8B-B14F-4D97-AF65-F5344CB8AC3E}">
        <p14:creationId xmlns:p14="http://schemas.microsoft.com/office/powerpoint/2010/main" val="219124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968D-E946-8FFC-95F6-9DBBAAFA68E6}"/>
              </a:ext>
            </a:extLst>
          </p:cNvPr>
          <p:cNvSpPr>
            <a:spLocks noGrp="1"/>
          </p:cNvSpPr>
          <p:nvPr>
            <p:ph type="title"/>
          </p:nvPr>
        </p:nvSpPr>
        <p:spPr/>
        <p:txBody>
          <a:bodyPr/>
          <a:lstStyle/>
          <a:p>
            <a:r>
              <a:rPr lang="en-US" dirty="0"/>
              <a:t>Travel Policy Reminders/Updates</a:t>
            </a:r>
          </a:p>
        </p:txBody>
      </p:sp>
      <p:sp>
        <p:nvSpPr>
          <p:cNvPr id="5" name="Content Placeholder 4">
            <a:extLst>
              <a:ext uri="{FF2B5EF4-FFF2-40B4-BE49-F238E27FC236}">
                <a16:creationId xmlns:a16="http://schemas.microsoft.com/office/drawing/2014/main" id="{8815A544-5C00-C5D0-DD02-6B24C09EA456}"/>
              </a:ext>
            </a:extLst>
          </p:cNvPr>
          <p:cNvSpPr>
            <a:spLocks noGrp="1"/>
          </p:cNvSpPr>
          <p:nvPr>
            <p:ph idx="1"/>
          </p:nvPr>
        </p:nvSpPr>
        <p:spPr>
          <a:xfrm>
            <a:off x="1097280" y="1845733"/>
            <a:ext cx="10058400" cy="4500746"/>
          </a:xfrm>
        </p:spPr>
        <p:txBody>
          <a:bodyPr>
            <a:normAutofit fontScale="77500" lnSpcReduction="20000"/>
          </a:bodyPr>
          <a:lstStyle/>
          <a:p>
            <a:r>
              <a:rPr lang="en-US" sz="2100" u="sng" dirty="0"/>
              <a:t>Mileage</a:t>
            </a:r>
            <a:r>
              <a:rPr lang="en-US" sz="2100" dirty="0"/>
              <a:t>:</a:t>
            </a:r>
          </a:p>
          <a:p>
            <a:pPr lvl="1"/>
            <a:r>
              <a:rPr lang="en-US" sz="2100" dirty="0"/>
              <a:t>R</a:t>
            </a:r>
            <a:r>
              <a:rPr lang="en-US" sz="2100" b="0" i="0" dirty="0">
                <a:effectLst/>
              </a:rPr>
              <a:t>eimbursed at the shorter of the employee’s home or the normal work location (normally City Hall) to and from the actual training location.</a:t>
            </a:r>
          </a:p>
          <a:p>
            <a:pPr lvl="1"/>
            <a:r>
              <a:rPr lang="en-US" sz="2100" b="0" i="0" dirty="0">
                <a:effectLst/>
              </a:rPr>
              <a:t>Travel by private vehicle is authorized in lieu of flying when it does not necessitate more time away from the job. The total travel cost comparison shall be computed before the Travel Authorization Form is approved and in no case shall it exceed the round trip by air.</a:t>
            </a:r>
            <a:endParaRPr lang="en-US" sz="2100" dirty="0"/>
          </a:p>
          <a:p>
            <a:r>
              <a:rPr lang="en-US" sz="2100" u="sng" dirty="0"/>
              <a:t>Parking</a:t>
            </a:r>
            <a:r>
              <a:rPr lang="en-US" sz="2100" dirty="0"/>
              <a:t>:</a:t>
            </a:r>
          </a:p>
          <a:p>
            <a:pPr lvl="1"/>
            <a:r>
              <a:rPr lang="en-US" sz="2100" b="0" i="0" dirty="0">
                <a:effectLst/>
              </a:rPr>
              <a:t>Airport parking is at long-term economy rate (employee is responsible for any rate difference).</a:t>
            </a:r>
          </a:p>
          <a:p>
            <a:pPr lvl="1"/>
            <a:r>
              <a:rPr lang="en-US" sz="2100" b="0" i="0" dirty="0">
                <a:effectLst/>
              </a:rPr>
              <a:t>Hotel parking should be at self-parking rate whenever possible.</a:t>
            </a:r>
            <a:endParaRPr lang="en-US" sz="2100" dirty="0"/>
          </a:p>
          <a:p>
            <a:r>
              <a:rPr lang="en-US" sz="2100" u="sng" dirty="0"/>
              <a:t>Airfare</a:t>
            </a:r>
            <a:r>
              <a:rPr lang="en-US" sz="2100" dirty="0"/>
              <a:t>:</a:t>
            </a:r>
          </a:p>
          <a:p>
            <a:pPr lvl="1"/>
            <a:r>
              <a:rPr lang="en-US" sz="2100" b="0" i="0" dirty="0">
                <a:effectLst/>
              </a:rPr>
              <a:t>Economy class fares only (does not include premium). Upgraded boarding/</a:t>
            </a:r>
            <a:r>
              <a:rPr lang="en-US" sz="2100" dirty="0"/>
              <a:t>c</a:t>
            </a:r>
            <a:r>
              <a:rPr lang="en-US" sz="2100" b="0" i="0" dirty="0">
                <a:effectLst/>
              </a:rPr>
              <a:t>heck-in fees ar</a:t>
            </a:r>
            <a:r>
              <a:rPr lang="en-US" sz="2100" dirty="0"/>
              <a:t>e not</a:t>
            </a:r>
            <a:r>
              <a:rPr lang="en-US" sz="2100" b="0" i="0" dirty="0">
                <a:effectLst/>
              </a:rPr>
              <a:t> allowed.</a:t>
            </a:r>
          </a:p>
          <a:p>
            <a:pPr lvl="1"/>
            <a:r>
              <a:rPr lang="en-US" sz="2100" dirty="0"/>
              <a:t>If</a:t>
            </a:r>
            <a:r>
              <a:rPr lang="en-US" sz="2100" b="0" i="0" dirty="0">
                <a:effectLst/>
              </a:rPr>
              <a:t> an employee chooses to extend for personal purposes, any additional costs resulting from this extension are the responsibility of the employee. Documentation (flight printouts at the time of booking) must be submitted.</a:t>
            </a:r>
          </a:p>
          <a:p>
            <a:r>
              <a:rPr lang="en-US" sz="2100" u="sng" dirty="0"/>
              <a:t>Hotel</a:t>
            </a:r>
            <a:r>
              <a:rPr lang="en-US" sz="2100" dirty="0"/>
              <a:t>:</a:t>
            </a:r>
          </a:p>
          <a:p>
            <a:pPr lvl="1"/>
            <a:r>
              <a:rPr lang="en-US" sz="2100" b="0" i="0" dirty="0">
                <a:effectLst/>
              </a:rPr>
              <a:t>Out-of-town  travel  is  defined  as  a  location  greater  than  1.5  hours’  drive  of normal commute time </a:t>
            </a:r>
            <a:r>
              <a:rPr lang="en-US" sz="2100" b="0" i="0" u="sng" dirty="0">
                <a:effectLst/>
              </a:rPr>
              <a:t>from City Hall</a:t>
            </a:r>
            <a:r>
              <a:rPr lang="en-US" sz="2100" b="0" i="0" dirty="0">
                <a:effectLst/>
              </a:rPr>
              <a:t> or  as  authorized  by  the  city  manager.</a:t>
            </a:r>
          </a:p>
          <a:p>
            <a:pPr lvl="1"/>
            <a:r>
              <a:rPr lang="en-US" sz="2100" b="0" i="0" dirty="0">
                <a:effectLst/>
              </a:rPr>
              <a:t>Allowable expense  for  the  evening  preceding  a  training,  meeting,  or  conference  only when  approved  by  the department  head  or  their  designee  and  budget  is  available.</a:t>
            </a:r>
          </a:p>
        </p:txBody>
      </p:sp>
    </p:spTree>
    <p:extLst>
      <p:ext uri="{BB962C8B-B14F-4D97-AF65-F5344CB8AC3E}">
        <p14:creationId xmlns:p14="http://schemas.microsoft.com/office/powerpoint/2010/main" val="27243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4EE-001B-613E-F1C6-DB671CD8F582}"/>
              </a:ext>
            </a:extLst>
          </p:cNvPr>
          <p:cNvSpPr>
            <a:spLocks noGrp="1"/>
          </p:cNvSpPr>
          <p:nvPr>
            <p:ph type="title"/>
          </p:nvPr>
        </p:nvSpPr>
        <p:spPr/>
        <p:txBody>
          <a:bodyPr/>
          <a:lstStyle/>
          <a:p>
            <a:r>
              <a:rPr lang="en-US" dirty="0"/>
              <a:t>Per Diem Calculations</a:t>
            </a:r>
          </a:p>
        </p:txBody>
      </p:sp>
      <p:sp>
        <p:nvSpPr>
          <p:cNvPr id="3" name="Content Placeholder 2">
            <a:extLst>
              <a:ext uri="{FF2B5EF4-FFF2-40B4-BE49-F238E27FC236}">
                <a16:creationId xmlns:a16="http://schemas.microsoft.com/office/drawing/2014/main" id="{83A79491-8526-7A39-8698-482D05FBFBB3}"/>
              </a:ext>
            </a:extLst>
          </p:cNvPr>
          <p:cNvSpPr>
            <a:spLocks noGrp="1"/>
          </p:cNvSpPr>
          <p:nvPr>
            <p:ph idx="1"/>
          </p:nvPr>
        </p:nvSpPr>
        <p:spPr/>
        <p:txBody>
          <a:bodyPr>
            <a:normAutofit/>
          </a:bodyPr>
          <a:lstStyle/>
          <a:p>
            <a:r>
              <a:rPr lang="en-US" dirty="0"/>
              <a:t>-Encouraged to receive Per Diem post-travel for streamlined processing. Advance Per Diem is still allowed if needed and must be checked on the Travel Authorization Form.</a:t>
            </a:r>
          </a:p>
          <a:p>
            <a:r>
              <a:rPr lang="en-US" u="sng" dirty="0"/>
              <a:t>-Out of Town Travel</a:t>
            </a:r>
            <a:r>
              <a:rPr lang="en-US" dirty="0"/>
              <a:t>: For  the  first  and  last  day  of  travel,  an  employee  is  limited  to  75%  of  the  applicable  per diem  rate.  If  the  employee  leaves  before  9:00  a.m.  or  the  employee  returns after 6:00 p.m. on the first and last day, the employee is eligible for 100% of the per diem for those days.</a:t>
            </a:r>
          </a:p>
          <a:p>
            <a:r>
              <a:rPr lang="en-US" u="sng" dirty="0"/>
              <a:t>-Commuter Training</a:t>
            </a:r>
            <a:r>
              <a:rPr lang="en-US" dirty="0"/>
              <a:t>:  if  the travel  day  is  over  12  hours  (including  commute  time),  the  75%  per  diem  amount  is authorized (reduced by any meals provided). For commuter travel that is less than 12 hours, if a full day is scheduled, then lunch per diem is provided.</a:t>
            </a:r>
          </a:p>
          <a:p>
            <a:r>
              <a:rPr lang="en-US" dirty="0"/>
              <a:t>-When meals are included as part of the event, employees will  not  be  provided  per  diem  for  these  meals and are deducted at full per diem rate for that meal. No meals should be charged to a P-Card.</a:t>
            </a:r>
          </a:p>
          <a:p>
            <a:endParaRPr lang="en-US" dirty="0"/>
          </a:p>
          <a:p>
            <a:pPr marL="0" indent="0">
              <a:buNone/>
            </a:pPr>
            <a:endParaRPr lang="en-US" dirty="0"/>
          </a:p>
        </p:txBody>
      </p:sp>
    </p:spTree>
    <p:extLst>
      <p:ext uri="{BB962C8B-B14F-4D97-AF65-F5344CB8AC3E}">
        <p14:creationId xmlns:p14="http://schemas.microsoft.com/office/powerpoint/2010/main" val="15386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B021-2E44-23D4-EE8D-7BE66121DB89}"/>
              </a:ext>
            </a:extLst>
          </p:cNvPr>
          <p:cNvSpPr>
            <a:spLocks noGrp="1"/>
          </p:cNvSpPr>
          <p:nvPr>
            <p:ph type="title"/>
          </p:nvPr>
        </p:nvSpPr>
        <p:spPr/>
        <p:txBody>
          <a:bodyPr/>
          <a:lstStyle/>
          <a:p>
            <a:r>
              <a:rPr lang="en-US" dirty="0"/>
              <a:t>Per Diem Example 1</a:t>
            </a:r>
          </a:p>
        </p:txBody>
      </p:sp>
      <p:sp>
        <p:nvSpPr>
          <p:cNvPr id="3" name="Content Placeholder 2">
            <a:extLst>
              <a:ext uri="{FF2B5EF4-FFF2-40B4-BE49-F238E27FC236}">
                <a16:creationId xmlns:a16="http://schemas.microsoft.com/office/drawing/2014/main" id="{72FC67A7-20C8-EE3F-09B5-34F55BF3232B}"/>
              </a:ext>
            </a:extLst>
          </p:cNvPr>
          <p:cNvSpPr>
            <a:spLocks noGrp="1"/>
          </p:cNvSpPr>
          <p:nvPr>
            <p:ph idx="1"/>
          </p:nvPr>
        </p:nvSpPr>
        <p:spPr>
          <a:xfrm>
            <a:off x="1066800" y="1845734"/>
            <a:ext cx="10058400" cy="4023360"/>
          </a:xfrm>
        </p:spPr>
        <p:txBody>
          <a:bodyPr/>
          <a:lstStyle/>
          <a:p>
            <a:r>
              <a:rPr lang="en-US" dirty="0"/>
              <a:t>Example 1: Employee </a:t>
            </a:r>
            <a:r>
              <a:rPr lang="en-US"/>
              <a:t>is attending a </a:t>
            </a:r>
            <a:r>
              <a:rPr lang="en-US" dirty="0"/>
              <a:t>conference in Los Angeles and is leaving at 3pm on Sunday for training that starts at 8am Monday morning and ends at 4pm on Wednesday, with employee arriving home at 8pm. Breakfast is provided by the conference Monday thru Wednesday.</a:t>
            </a:r>
          </a:p>
          <a:p>
            <a:endParaRPr lang="en-US" dirty="0"/>
          </a:p>
        </p:txBody>
      </p:sp>
      <p:pic>
        <p:nvPicPr>
          <p:cNvPr id="5" name="Picture 4">
            <a:extLst>
              <a:ext uri="{FF2B5EF4-FFF2-40B4-BE49-F238E27FC236}">
                <a16:creationId xmlns:a16="http://schemas.microsoft.com/office/drawing/2014/main" id="{B2001E5B-D1B9-6ED8-41D2-20B1CC753FBF}"/>
              </a:ext>
            </a:extLst>
          </p:cNvPr>
          <p:cNvPicPr>
            <a:picLocks noChangeAspect="1"/>
          </p:cNvPicPr>
          <p:nvPr/>
        </p:nvPicPr>
        <p:blipFill>
          <a:blip r:embed="rId2"/>
          <a:stretch>
            <a:fillRect/>
          </a:stretch>
        </p:blipFill>
        <p:spPr>
          <a:xfrm>
            <a:off x="1183005" y="3007202"/>
            <a:ext cx="879157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501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61FC-306C-DD2C-2D14-85691445539F}"/>
              </a:ext>
            </a:extLst>
          </p:cNvPr>
          <p:cNvSpPr>
            <a:spLocks noGrp="1"/>
          </p:cNvSpPr>
          <p:nvPr>
            <p:ph type="title"/>
          </p:nvPr>
        </p:nvSpPr>
        <p:spPr/>
        <p:txBody>
          <a:bodyPr/>
          <a:lstStyle/>
          <a:p>
            <a:r>
              <a:rPr lang="en-US" dirty="0"/>
              <a:t>Per Diem Example 2</a:t>
            </a:r>
          </a:p>
        </p:txBody>
      </p:sp>
      <p:sp>
        <p:nvSpPr>
          <p:cNvPr id="3" name="Content Placeholder 2">
            <a:extLst>
              <a:ext uri="{FF2B5EF4-FFF2-40B4-BE49-F238E27FC236}">
                <a16:creationId xmlns:a16="http://schemas.microsoft.com/office/drawing/2014/main" id="{A8513A5F-F414-4D6E-FA7C-D67B373745F8}"/>
              </a:ext>
            </a:extLst>
          </p:cNvPr>
          <p:cNvSpPr>
            <a:spLocks noGrp="1"/>
          </p:cNvSpPr>
          <p:nvPr>
            <p:ph idx="1"/>
          </p:nvPr>
        </p:nvSpPr>
        <p:spPr/>
        <p:txBody>
          <a:bodyPr/>
          <a:lstStyle/>
          <a:p>
            <a:r>
              <a:rPr lang="en-US" dirty="0"/>
              <a:t>Example 2: Employee is attending a conference in Los Angeles and is leaving at 3pm on Sunday for training that starts at 8am Monday morning and ends at noon on Wednesday, with employee arriving home by 5pm. Breakfast is provided by the conference Monday thru Wednesday.</a:t>
            </a:r>
          </a:p>
          <a:p>
            <a:endParaRPr lang="en-US" dirty="0"/>
          </a:p>
        </p:txBody>
      </p:sp>
      <p:pic>
        <p:nvPicPr>
          <p:cNvPr id="5" name="Picture 4">
            <a:extLst>
              <a:ext uri="{FF2B5EF4-FFF2-40B4-BE49-F238E27FC236}">
                <a16:creationId xmlns:a16="http://schemas.microsoft.com/office/drawing/2014/main" id="{1C322154-B711-77F1-9A36-66E1228F54CE}"/>
              </a:ext>
            </a:extLst>
          </p:cNvPr>
          <p:cNvPicPr>
            <a:picLocks noChangeAspect="1"/>
          </p:cNvPicPr>
          <p:nvPr/>
        </p:nvPicPr>
        <p:blipFill>
          <a:blip r:embed="rId2"/>
          <a:stretch>
            <a:fillRect/>
          </a:stretch>
        </p:blipFill>
        <p:spPr>
          <a:xfrm>
            <a:off x="1183005" y="3032363"/>
            <a:ext cx="8772525"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282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EF13-907F-AB0D-D6C1-9C8A4B9D4E2B}"/>
              </a:ext>
            </a:extLst>
          </p:cNvPr>
          <p:cNvSpPr>
            <a:spLocks noGrp="1"/>
          </p:cNvSpPr>
          <p:nvPr>
            <p:ph type="title"/>
          </p:nvPr>
        </p:nvSpPr>
        <p:spPr/>
        <p:txBody>
          <a:bodyPr/>
          <a:lstStyle/>
          <a:p>
            <a:r>
              <a:rPr lang="en-US" dirty="0"/>
              <a:t>Per Diem Example 3</a:t>
            </a:r>
          </a:p>
        </p:txBody>
      </p:sp>
      <p:sp>
        <p:nvSpPr>
          <p:cNvPr id="3" name="Content Placeholder 2">
            <a:extLst>
              <a:ext uri="{FF2B5EF4-FFF2-40B4-BE49-F238E27FC236}">
                <a16:creationId xmlns:a16="http://schemas.microsoft.com/office/drawing/2014/main" id="{6F536B8F-7A19-5BBE-C0A4-B3C4F6DF3BD4}"/>
              </a:ext>
            </a:extLst>
          </p:cNvPr>
          <p:cNvSpPr>
            <a:spLocks noGrp="1"/>
          </p:cNvSpPr>
          <p:nvPr>
            <p:ph idx="1"/>
          </p:nvPr>
        </p:nvSpPr>
        <p:spPr/>
        <p:txBody>
          <a:bodyPr/>
          <a:lstStyle/>
          <a:p>
            <a:r>
              <a:rPr lang="en-US" dirty="0"/>
              <a:t>Example 3: Employee is attending a training on a Monday in San Jose that starts at 8am and ends at 6pm. With commute time from Fairfield, the employee will be gone for over 12 hours. Lunch is provided at the training.</a:t>
            </a:r>
          </a:p>
          <a:p>
            <a:endParaRPr lang="en-US" dirty="0"/>
          </a:p>
        </p:txBody>
      </p:sp>
      <p:pic>
        <p:nvPicPr>
          <p:cNvPr id="9" name="Picture 8">
            <a:extLst>
              <a:ext uri="{FF2B5EF4-FFF2-40B4-BE49-F238E27FC236}">
                <a16:creationId xmlns:a16="http://schemas.microsoft.com/office/drawing/2014/main" id="{CE7CDEEA-9ADE-09B9-FBD6-95F67948BA59}"/>
              </a:ext>
            </a:extLst>
          </p:cNvPr>
          <p:cNvPicPr>
            <a:picLocks noChangeAspect="1"/>
          </p:cNvPicPr>
          <p:nvPr/>
        </p:nvPicPr>
        <p:blipFill>
          <a:blip r:embed="rId2"/>
          <a:stretch>
            <a:fillRect/>
          </a:stretch>
        </p:blipFill>
        <p:spPr>
          <a:xfrm>
            <a:off x="1097280" y="3095625"/>
            <a:ext cx="8791575" cy="177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74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C7FA-B5A5-3CE2-613D-6F8EE88AE7C7}"/>
              </a:ext>
            </a:extLst>
          </p:cNvPr>
          <p:cNvSpPr>
            <a:spLocks noGrp="1"/>
          </p:cNvSpPr>
          <p:nvPr>
            <p:ph type="title"/>
          </p:nvPr>
        </p:nvSpPr>
        <p:spPr/>
        <p:txBody>
          <a:bodyPr/>
          <a:lstStyle/>
          <a:p>
            <a:r>
              <a:rPr lang="en-US" dirty="0"/>
              <a:t>Per Diem Example 4</a:t>
            </a:r>
          </a:p>
        </p:txBody>
      </p:sp>
      <p:sp>
        <p:nvSpPr>
          <p:cNvPr id="3" name="Content Placeholder 2">
            <a:extLst>
              <a:ext uri="{FF2B5EF4-FFF2-40B4-BE49-F238E27FC236}">
                <a16:creationId xmlns:a16="http://schemas.microsoft.com/office/drawing/2014/main" id="{D45B1C30-8BEA-670D-5B3C-A9384C3965F3}"/>
              </a:ext>
            </a:extLst>
          </p:cNvPr>
          <p:cNvSpPr>
            <a:spLocks noGrp="1"/>
          </p:cNvSpPr>
          <p:nvPr>
            <p:ph idx="1"/>
          </p:nvPr>
        </p:nvSpPr>
        <p:spPr/>
        <p:txBody>
          <a:bodyPr>
            <a:normAutofit lnSpcReduction="10000"/>
          </a:bodyPr>
          <a:lstStyle/>
          <a:p>
            <a:r>
              <a:rPr lang="en-US" dirty="0"/>
              <a:t>Example 4: Employee is attending a training on a Monday in San Jose that starts at 9am and ends at 4pm. With commute time from Fairfield, the employee will be gone for about 10 hours. No meals are provided at the training.</a:t>
            </a:r>
          </a:p>
          <a:p>
            <a:endParaRPr lang="en-US" dirty="0"/>
          </a:p>
          <a:p>
            <a:endParaRPr lang="en-US" dirty="0"/>
          </a:p>
          <a:p>
            <a:endParaRPr lang="en-US" dirty="0"/>
          </a:p>
          <a:p>
            <a:endParaRPr lang="en-US" dirty="0"/>
          </a:p>
          <a:p>
            <a:endParaRPr lang="en-US" dirty="0"/>
          </a:p>
          <a:p>
            <a:endParaRPr lang="en-US" dirty="0"/>
          </a:p>
          <a:p>
            <a:r>
              <a:rPr lang="en-US" dirty="0"/>
              <a:t>If lunch was provided at the training, employee would receive $0 Per Diem.</a:t>
            </a:r>
          </a:p>
        </p:txBody>
      </p:sp>
      <p:pic>
        <p:nvPicPr>
          <p:cNvPr id="7" name="Picture 6">
            <a:extLst>
              <a:ext uri="{FF2B5EF4-FFF2-40B4-BE49-F238E27FC236}">
                <a16:creationId xmlns:a16="http://schemas.microsoft.com/office/drawing/2014/main" id="{9BAABC7B-B1DE-14F1-AF15-DC1560767C99}"/>
              </a:ext>
            </a:extLst>
          </p:cNvPr>
          <p:cNvPicPr>
            <a:picLocks noChangeAspect="1"/>
          </p:cNvPicPr>
          <p:nvPr/>
        </p:nvPicPr>
        <p:blipFill>
          <a:blip r:embed="rId2"/>
          <a:stretch>
            <a:fillRect/>
          </a:stretch>
        </p:blipFill>
        <p:spPr>
          <a:xfrm>
            <a:off x="1164427" y="2808154"/>
            <a:ext cx="6660512" cy="2234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682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AD3-46E8-0FAA-D3BC-DA60C4867816}"/>
              </a:ext>
            </a:extLst>
          </p:cNvPr>
          <p:cNvSpPr>
            <a:spLocks noGrp="1"/>
          </p:cNvSpPr>
          <p:nvPr>
            <p:ph type="title"/>
          </p:nvPr>
        </p:nvSpPr>
        <p:spPr/>
        <p:txBody>
          <a:bodyPr/>
          <a:lstStyle/>
          <a:p>
            <a:r>
              <a:rPr lang="en-US" dirty="0"/>
              <a:t>Important Links	</a:t>
            </a:r>
          </a:p>
        </p:txBody>
      </p:sp>
      <p:sp>
        <p:nvSpPr>
          <p:cNvPr id="3" name="Content Placeholder 2">
            <a:extLst>
              <a:ext uri="{FF2B5EF4-FFF2-40B4-BE49-F238E27FC236}">
                <a16:creationId xmlns:a16="http://schemas.microsoft.com/office/drawing/2014/main" id="{2D76CF2F-EEF0-20E7-EB41-E4887E3D4244}"/>
              </a:ext>
            </a:extLst>
          </p:cNvPr>
          <p:cNvSpPr>
            <a:spLocks noGrp="1"/>
          </p:cNvSpPr>
          <p:nvPr>
            <p:ph idx="1"/>
          </p:nvPr>
        </p:nvSpPr>
        <p:spPr>
          <a:xfrm>
            <a:off x="1036319" y="1874309"/>
            <a:ext cx="6819208" cy="4023360"/>
          </a:xfrm>
        </p:spPr>
        <p:txBody>
          <a:bodyPr>
            <a:normAutofit/>
          </a:bodyPr>
          <a:lstStyle/>
          <a:p>
            <a:pPr>
              <a:buFont typeface="Arial" panose="020B0604020202020204" pitchFamily="34" charset="0"/>
              <a:buChar char="•"/>
            </a:pPr>
            <a:r>
              <a:rPr lang="en-US" dirty="0"/>
              <a:t> Admin Policy – COF Bookmarks after opening Google Chrome</a:t>
            </a:r>
            <a:r>
              <a:rPr lang="en-US" dirty="0">
                <a:hlinkClick r:id="rId2"/>
              </a:rPr>
              <a:t> https://fairfieldca.public.doctract.com/</a:t>
            </a:r>
            <a:r>
              <a:rPr lang="en-US" dirty="0"/>
              <a:t> </a:t>
            </a:r>
          </a:p>
          <a:p>
            <a:pPr>
              <a:buFont typeface="Arial" panose="020B0604020202020204" pitchFamily="34" charset="0"/>
              <a:buChar char="•"/>
            </a:pPr>
            <a:r>
              <a:rPr lang="en-US" dirty="0"/>
              <a:t> Travel Policy is Chapter 100-Admnistration, Section 22 </a:t>
            </a:r>
            <a:r>
              <a:rPr lang="en-US" dirty="0">
                <a:hlinkClick r:id="rId3"/>
              </a:rPr>
              <a:t>https://fairfieldca.public.doctract.com/doctract/documentportal/08DA1DA285CBB2C580FB05880966BD8F</a:t>
            </a:r>
            <a:r>
              <a:rPr lang="en-US" dirty="0"/>
              <a:t> </a:t>
            </a:r>
          </a:p>
          <a:p>
            <a:pPr>
              <a:buFont typeface="Arial" panose="020B0604020202020204" pitchFamily="34" charset="0"/>
              <a:buChar char="•"/>
            </a:pPr>
            <a:r>
              <a:rPr lang="en-US" dirty="0"/>
              <a:t>New Travel Authorization Form – Documents &amp; Information page on OTIS</a:t>
            </a:r>
          </a:p>
          <a:p>
            <a:r>
              <a:rPr lang="en-US" sz="1800" i="0" u="none" strike="noStrike" dirty="0">
                <a:solidFill>
                  <a:srgbClr val="151515"/>
                </a:solidFill>
                <a:effectLst/>
                <a:hlinkClick r:id="rId4"/>
              </a:rPr>
              <a:t>Travel Authorization and Reconciliation Form 2025</a:t>
            </a:r>
            <a:endParaRPr lang="en-US" sz="1800" dirty="0"/>
          </a:p>
          <a:p>
            <a:pPr>
              <a:buFont typeface="Arial" panose="020B0604020202020204" pitchFamily="34" charset="0"/>
              <a:buChar char="•"/>
            </a:pPr>
            <a:r>
              <a:rPr lang="en-US" dirty="0"/>
              <a:t> Tyler Guides – ERP Page on OTIS (scroll to bottom)</a:t>
            </a:r>
          </a:p>
          <a:p>
            <a:r>
              <a:rPr lang="en-US" dirty="0">
                <a:hlinkClick r:id="rId5"/>
              </a:rPr>
              <a:t>https://otis.fairfield.city/services/erp-fairfield-fast-forward</a:t>
            </a:r>
            <a:endParaRPr lang="en-US" dirty="0"/>
          </a:p>
          <a:p>
            <a:endParaRPr lang="en-US" dirty="0"/>
          </a:p>
          <a:p>
            <a:endParaRPr lang="en-US" dirty="0"/>
          </a:p>
          <a:p>
            <a:endParaRPr lang="en-US" dirty="0"/>
          </a:p>
          <a:p>
            <a:endParaRPr lang="en-US" dirty="0"/>
          </a:p>
          <a:p>
            <a:endParaRPr lang="en-US" dirty="0"/>
          </a:p>
        </p:txBody>
      </p:sp>
      <p:sp>
        <p:nvSpPr>
          <p:cNvPr id="10" name="Content Placeholder 2">
            <a:extLst>
              <a:ext uri="{FF2B5EF4-FFF2-40B4-BE49-F238E27FC236}">
                <a16:creationId xmlns:a16="http://schemas.microsoft.com/office/drawing/2014/main" id="{24AB5EAC-D92D-9A31-82BC-DA8E2D119FBF}"/>
              </a:ext>
            </a:extLst>
          </p:cNvPr>
          <p:cNvSpPr txBox="1">
            <a:spLocks/>
          </p:cNvSpPr>
          <p:nvPr/>
        </p:nvSpPr>
        <p:spPr>
          <a:xfrm>
            <a:off x="1364284" y="3293447"/>
            <a:ext cx="319278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B4793BDB-623B-6E01-9EFD-EAE4DC70ADE5}"/>
              </a:ext>
            </a:extLst>
          </p:cNvPr>
          <p:cNvPicPr>
            <a:picLocks noChangeAspect="1"/>
          </p:cNvPicPr>
          <p:nvPr/>
        </p:nvPicPr>
        <p:blipFill>
          <a:blip r:embed="rId6"/>
          <a:stretch>
            <a:fillRect/>
          </a:stretch>
        </p:blipFill>
        <p:spPr>
          <a:xfrm>
            <a:off x="8183492" y="1964844"/>
            <a:ext cx="2337595" cy="402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9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5331-3880-5CF0-B7CA-A9B4826712F0}"/>
              </a:ext>
            </a:extLst>
          </p:cNvPr>
          <p:cNvSpPr>
            <a:spLocks noGrp="1"/>
          </p:cNvSpPr>
          <p:nvPr>
            <p:ph type="title"/>
          </p:nvPr>
        </p:nvSpPr>
        <p:spPr/>
        <p:txBody>
          <a:bodyPr/>
          <a:lstStyle/>
          <a:p>
            <a:r>
              <a:rPr lang="en-US" dirty="0"/>
              <a:t>Vendor Stops in Tyler</a:t>
            </a:r>
          </a:p>
        </p:txBody>
      </p:sp>
      <p:sp>
        <p:nvSpPr>
          <p:cNvPr id="3" name="Content Placeholder 2">
            <a:extLst>
              <a:ext uri="{FF2B5EF4-FFF2-40B4-BE49-F238E27FC236}">
                <a16:creationId xmlns:a16="http://schemas.microsoft.com/office/drawing/2014/main" id="{6C6FF241-13CE-EC69-45EC-0DC08B532DC8}"/>
              </a:ext>
            </a:extLst>
          </p:cNvPr>
          <p:cNvSpPr>
            <a:spLocks noGrp="1"/>
          </p:cNvSpPr>
          <p:nvPr>
            <p:ph idx="1"/>
          </p:nvPr>
        </p:nvSpPr>
        <p:spPr>
          <a:xfrm>
            <a:off x="1136598" y="2745647"/>
            <a:ext cx="5551940" cy="1026939"/>
          </a:xfrm>
        </p:spPr>
        <p:txBody>
          <a:bodyPr>
            <a:normAutofit/>
          </a:bodyPr>
          <a:lstStyle/>
          <a:p>
            <a:r>
              <a:rPr lang="en-US" sz="1800" dirty="0"/>
              <a:t>Vendors will be updated to </a:t>
            </a:r>
            <a:r>
              <a:rPr lang="en-US" sz="1800" b="1" dirty="0"/>
              <a:t>STOP</a:t>
            </a:r>
            <a:r>
              <a:rPr lang="en-US" sz="1800" dirty="0"/>
              <a:t> status in Tyler and will show </a:t>
            </a:r>
            <a:r>
              <a:rPr lang="en-US" sz="1800" b="1" dirty="0"/>
              <a:t>INSURANCE NEEDED </a:t>
            </a:r>
            <a:r>
              <a:rPr lang="en-US" sz="1800" dirty="0"/>
              <a:t>as the Status Reason</a:t>
            </a:r>
          </a:p>
          <a:p>
            <a:pPr algn="ctr"/>
            <a:endParaRPr lang="en-US" dirty="0"/>
          </a:p>
        </p:txBody>
      </p:sp>
      <p:sp>
        <p:nvSpPr>
          <p:cNvPr id="6" name="TextBox 5">
            <a:extLst>
              <a:ext uri="{FF2B5EF4-FFF2-40B4-BE49-F238E27FC236}">
                <a16:creationId xmlns:a16="http://schemas.microsoft.com/office/drawing/2014/main" id="{175228DB-34EB-D6CF-207E-4E83CF21F042}"/>
              </a:ext>
            </a:extLst>
          </p:cNvPr>
          <p:cNvSpPr txBox="1"/>
          <p:nvPr/>
        </p:nvSpPr>
        <p:spPr>
          <a:xfrm>
            <a:off x="7227462" y="2666118"/>
            <a:ext cx="4116530" cy="923330"/>
          </a:xfrm>
          <a:prstGeom prst="rect">
            <a:avLst/>
          </a:prstGeom>
          <a:noFill/>
        </p:spPr>
        <p:txBody>
          <a:bodyPr wrap="square" rtlCol="0">
            <a:spAutoFit/>
          </a:bodyPr>
          <a:lstStyle/>
          <a:p>
            <a:r>
              <a:rPr lang="en-US" dirty="0"/>
              <a:t>The below message will appear in Invoice Entry if the Vendor has a </a:t>
            </a:r>
            <a:r>
              <a:rPr lang="en-US" b="1" dirty="0"/>
              <a:t>STOP</a:t>
            </a:r>
            <a:r>
              <a:rPr lang="en-US" dirty="0"/>
              <a:t> status and will not allow you to enter an invoice.</a:t>
            </a:r>
          </a:p>
        </p:txBody>
      </p:sp>
      <p:pic>
        <p:nvPicPr>
          <p:cNvPr id="8" name="Picture 7">
            <a:extLst>
              <a:ext uri="{FF2B5EF4-FFF2-40B4-BE49-F238E27FC236}">
                <a16:creationId xmlns:a16="http://schemas.microsoft.com/office/drawing/2014/main" id="{29973861-D60B-51EF-FE09-3DD23478AF5D}"/>
              </a:ext>
            </a:extLst>
          </p:cNvPr>
          <p:cNvPicPr>
            <a:picLocks noChangeAspect="1"/>
          </p:cNvPicPr>
          <p:nvPr/>
        </p:nvPicPr>
        <p:blipFill>
          <a:blip r:embed="rId2"/>
          <a:stretch>
            <a:fillRect/>
          </a:stretch>
        </p:blipFill>
        <p:spPr>
          <a:xfrm>
            <a:off x="7831829" y="3772586"/>
            <a:ext cx="2676525" cy="134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BD4428F0-80C1-BAEA-E9BF-827E727B9587}"/>
              </a:ext>
            </a:extLst>
          </p:cNvPr>
          <p:cNvSpPr txBox="1"/>
          <p:nvPr/>
        </p:nvSpPr>
        <p:spPr>
          <a:xfrm>
            <a:off x="1136598" y="1848560"/>
            <a:ext cx="10207394" cy="646331"/>
          </a:xfrm>
          <a:prstGeom prst="rect">
            <a:avLst/>
          </a:prstGeom>
          <a:noFill/>
        </p:spPr>
        <p:txBody>
          <a:bodyPr wrap="square" rtlCol="0">
            <a:spAutoFit/>
          </a:bodyPr>
          <a:lstStyle/>
          <a:p>
            <a:r>
              <a:rPr lang="en-US" dirty="0"/>
              <a:t>-Departments should check for Insurance compliance </a:t>
            </a:r>
            <a:r>
              <a:rPr lang="en-US" b="1" dirty="0"/>
              <a:t>BEFORE</a:t>
            </a:r>
            <a:r>
              <a:rPr lang="en-US" dirty="0"/>
              <a:t> using a Vendor and them coming onsite.</a:t>
            </a:r>
          </a:p>
          <a:p>
            <a:r>
              <a:rPr lang="en-US" dirty="0"/>
              <a:t>-Risk will be updating the Vendor’s status in Tyler for Insurance compliance at the end of each week.</a:t>
            </a:r>
          </a:p>
        </p:txBody>
      </p:sp>
      <p:sp>
        <p:nvSpPr>
          <p:cNvPr id="10" name="TextBox 9">
            <a:extLst>
              <a:ext uri="{FF2B5EF4-FFF2-40B4-BE49-F238E27FC236}">
                <a16:creationId xmlns:a16="http://schemas.microsoft.com/office/drawing/2014/main" id="{0C9456CE-CDF1-FBEA-3D4C-CB3F974FCF3D}"/>
              </a:ext>
            </a:extLst>
          </p:cNvPr>
          <p:cNvSpPr txBox="1"/>
          <p:nvPr/>
        </p:nvSpPr>
        <p:spPr>
          <a:xfrm>
            <a:off x="1070391" y="5707781"/>
            <a:ext cx="8369655" cy="646331"/>
          </a:xfrm>
          <a:prstGeom prst="rect">
            <a:avLst/>
          </a:prstGeom>
          <a:noFill/>
        </p:spPr>
        <p:txBody>
          <a:bodyPr wrap="square" rtlCol="0">
            <a:spAutoFit/>
          </a:bodyPr>
          <a:lstStyle/>
          <a:p>
            <a:r>
              <a:rPr lang="en-US" dirty="0"/>
              <a:t>Questions? Contact Erika Milton – </a:t>
            </a:r>
            <a:r>
              <a:rPr lang="en-US" dirty="0">
                <a:hlinkClick r:id="rId3"/>
              </a:rPr>
              <a:t>emilton@fairfield.ca.gov</a:t>
            </a:r>
            <a:r>
              <a:rPr lang="en-US" dirty="0"/>
              <a:t> </a:t>
            </a:r>
          </a:p>
          <a:p>
            <a:endParaRPr lang="en-US" dirty="0"/>
          </a:p>
        </p:txBody>
      </p:sp>
      <p:pic>
        <p:nvPicPr>
          <p:cNvPr id="12" name="Picture 11">
            <a:extLst>
              <a:ext uri="{FF2B5EF4-FFF2-40B4-BE49-F238E27FC236}">
                <a16:creationId xmlns:a16="http://schemas.microsoft.com/office/drawing/2014/main" id="{6C955CED-0B05-1768-6829-AF179225F6CA}"/>
              </a:ext>
            </a:extLst>
          </p:cNvPr>
          <p:cNvPicPr>
            <a:picLocks noChangeAspect="1"/>
          </p:cNvPicPr>
          <p:nvPr/>
        </p:nvPicPr>
        <p:blipFill>
          <a:blip r:embed="rId4"/>
          <a:stretch>
            <a:fillRect/>
          </a:stretch>
        </p:blipFill>
        <p:spPr>
          <a:xfrm>
            <a:off x="1145096" y="3457549"/>
            <a:ext cx="5551940" cy="171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0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306E-C16D-541C-B426-46816BE68FE3}"/>
              </a:ext>
            </a:extLst>
          </p:cNvPr>
          <p:cNvSpPr>
            <a:spLocks noGrp="1"/>
          </p:cNvSpPr>
          <p:nvPr>
            <p:ph type="title"/>
          </p:nvPr>
        </p:nvSpPr>
        <p:spPr/>
        <p:txBody>
          <a:bodyPr/>
          <a:lstStyle/>
          <a:p>
            <a:r>
              <a:rPr lang="en-US" dirty="0"/>
              <a:t>Tyler Cashiering Reminders</a:t>
            </a:r>
          </a:p>
        </p:txBody>
      </p:sp>
      <p:sp>
        <p:nvSpPr>
          <p:cNvPr id="3" name="Content Placeholder 2">
            <a:extLst>
              <a:ext uri="{FF2B5EF4-FFF2-40B4-BE49-F238E27FC236}">
                <a16:creationId xmlns:a16="http://schemas.microsoft.com/office/drawing/2014/main" id="{3C91BA60-6600-7072-546F-D877A8DDC3C9}"/>
              </a:ext>
            </a:extLst>
          </p:cNvPr>
          <p:cNvSpPr>
            <a:spLocks noGrp="1"/>
          </p:cNvSpPr>
          <p:nvPr>
            <p:ph idx="1"/>
          </p:nvPr>
        </p:nvSpPr>
        <p:spPr/>
        <p:txBody>
          <a:bodyPr>
            <a:normAutofit/>
          </a:bodyPr>
          <a:lstStyle/>
          <a:p>
            <a:r>
              <a:rPr lang="en-US" u="sng" dirty="0"/>
              <a:t>Deposit Reference</a:t>
            </a:r>
            <a:r>
              <a:rPr lang="en-US" dirty="0"/>
              <a:t>: Enter the deposit reference as Department-Initials-MMDDYY Date</a:t>
            </a:r>
          </a:p>
          <a:p>
            <a:r>
              <a:rPr lang="en-US" sz="1600" dirty="0"/>
              <a:t>Department Initials:</a:t>
            </a:r>
          </a:p>
          <a:p>
            <a:r>
              <a:rPr lang="en-US" sz="1600" dirty="0"/>
              <a:t>•Building: BLD-KW-042125</a:t>
            </a:r>
          </a:p>
          <a:p>
            <a:r>
              <a:rPr lang="en-US" sz="1600" dirty="0"/>
              <a:t>•Planning: PLN-KW-042125</a:t>
            </a:r>
          </a:p>
          <a:p>
            <a:r>
              <a:rPr lang="en-US" sz="1600" dirty="0"/>
              <a:t>•Public Works: PW-KW-042125</a:t>
            </a:r>
          </a:p>
          <a:p>
            <a:r>
              <a:rPr lang="en-US" sz="1600" dirty="0"/>
              <a:t>•Econ Dev: ED-KW-042125</a:t>
            </a:r>
          </a:p>
          <a:p>
            <a:r>
              <a:rPr lang="en-US" sz="1600" dirty="0"/>
              <a:t>•Fire: FIRE-KW-042125</a:t>
            </a:r>
          </a:p>
          <a:p>
            <a:r>
              <a:rPr lang="en-US" sz="1600" dirty="0"/>
              <a:t>•Finance: FIN-KW-042125</a:t>
            </a:r>
          </a:p>
          <a:p>
            <a:r>
              <a:rPr lang="en-US" sz="1600" dirty="0"/>
              <a:t>•Police: PD-KW-042125</a:t>
            </a:r>
          </a:p>
          <a:p>
            <a:r>
              <a:rPr lang="en-US" sz="1600"/>
              <a:t>•Transit</a:t>
            </a:r>
            <a:r>
              <a:rPr lang="en-US" sz="1600" dirty="0"/>
              <a:t>: TRA-KW-042125</a:t>
            </a:r>
          </a:p>
        </p:txBody>
      </p:sp>
      <p:pic>
        <p:nvPicPr>
          <p:cNvPr id="5" name="Picture 4">
            <a:extLst>
              <a:ext uri="{FF2B5EF4-FFF2-40B4-BE49-F238E27FC236}">
                <a16:creationId xmlns:a16="http://schemas.microsoft.com/office/drawing/2014/main" id="{3676CDCD-0FD5-320E-8915-EA654AC3418A}"/>
              </a:ext>
            </a:extLst>
          </p:cNvPr>
          <p:cNvPicPr>
            <a:picLocks noChangeAspect="1"/>
          </p:cNvPicPr>
          <p:nvPr/>
        </p:nvPicPr>
        <p:blipFill>
          <a:blip r:embed="rId2"/>
          <a:stretch>
            <a:fillRect/>
          </a:stretch>
        </p:blipFill>
        <p:spPr>
          <a:xfrm>
            <a:off x="4847259" y="2250929"/>
            <a:ext cx="5031867" cy="3982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153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6EE-EA47-721E-C081-900D9C882C2E}"/>
              </a:ext>
            </a:extLst>
          </p:cNvPr>
          <p:cNvSpPr>
            <a:spLocks noGrp="1"/>
          </p:cNvSpPr>
          <p:nvPr>
            <p:ph type="title"/>
          </p:nvPr>
        </p:nvSpPr>
        <p:spPr/>
        <p:txBody>
          <a:bodyPr/>
          <a:lstStyle/>
          <a:p>
            <a:r>
              <a:rPr lang="en-US" dirty="0"/>
              <a:t>Tyler Cashiering Reminders (Cont’d)</a:t>
            </a:r>
          </a:p>
        </p:txBody>
      </p:sp>
      <p:sp>
        <p:nvSpPr>
          <p:cNvPr id="3" name="Content Placeholder 2">
            <a:extLst>
              <a:ext uri="{FF2B5EF4-FFF2-40B4-BE49-F238E27FC236}">
                <a16:creationId xmlns:a16="http://schemas.microsoft.com/office/drawing/2014/main" id="{44EF0441-9B7C-8CEE-27A8-94F92AED4DC0}"/>
              </a:ext>
            </a:extLst>
          </p:cNvPr>
          <p:cNvSpPr>
            <a:spLocks noGrp="1"/>
          </p:cNvSpPr>
          <p:nvPr>
            <p:ph idx="1"/>
          </p:nvPr>
        </p:nvSpPr>
        <p:spPr>
          <a:xfrm>
            <a:off x="1097280" y="1845734"/>
            <a:ext cx="10058400" cy="650332"/>
          </a:xfrm>
        </p:spPr>
        <p:txBody>
          <a:bodyPr/>
          <a:lstStyle/>
          <a:p>
            <a:r>
              <a:rPr lang="en-US" u="sng" dirty="0"/>
              <a:t>Attaching Documents</a:t>
            </a:r>
            <a:r>
              <a:rPr lang="en-US" dirty="0"/>
              <a:t>: Required for check payments. If you do not have a Check Scanner at your workstation, scan the check to your computer first and attach from there.</a:t>
            </a:r>
          </a:p>
        </p:txBody>
      </p:sp>
      <p:pic>
        <p:nvPicPr>
          <p:cNvPr id="5" name="Picture 4">
            <a:extLst>
              <a:ext uri="{FF2B5EF4-FFF2-40B4-BE49-F238E27FC236}">
                <a16:creationId xmlns:a16="http://schemas.microsoft.com/office/drawing/2014/main" id="{96E52EA4-5273-1728-25B6-8A0F94E6AA81}"/>
              </a:ext>
            </a:extLst>
          </p:cNvPr>
          <p:cNvPicPr>
            <a:picLocks noChangeAspect="1"/>
          </p:cNvPicPr>
          <p:nvPr/>
        </p:nvPicPr>
        <p:blipFill>
          <a:blip r:embed="rId2"/>
          <a:stretch>
            <a:fillRect/>
          </a:stretch>
        </p:blipFill>
        <p:spPr>
          <a:xfrm>
            <a:off x="1319001" y="3901685"/>
            <a:ext cx="2582666" cy="154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33A5195-7D38-2828-208D-859023F44D5C}"/>
              </a:ext>
            </a:extLst>
          </p:cNvPr>
          <p:cNvPicPr>
            <a:picLocks noChangeAspect="1"/>
          </p:cNvPicPr>
          <p:nvPr/>
        </p:nvPicPr>
        <p:blipFill>
          <a:blip r:embed="rId3"/>
          <a:stretch>
            <a:fillRect/>
          </a:stretch>
        </p:blipFill>
        <p:spPr>
          <a:xfrm>
            <a:off x="7737349" y="2883067"/>
            <a:ext cx="3844729" cy="2633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183F7485-7D53-53E2-80A3-9F2A2FB57E93}"/>
              </a:ext>
            </a:extLst>
          </p:cNvPr>
          <p:cNvSpPr txBox="1"/>
          <p:nvPr/>
        </p:nvSpPr>
        <p:spPr>
          <a:xfrm>
            <a:off x="1197621" y="2654188"/>
            <a:ext cx="3042606" cy="1477328"/>
          </a:xfrm>
          <a:prstGeom prst="rect">
            <a:avLst/>
          </a:prstGeom>
          <a:noFill/>
        </p:spPr>
        <p:txBody>
          <a:bodyPr wrap="square" rtlCol="0">
            <a:spAutoFit/>
          </a:bodyPr>
          <a:lstStyle/>
          <a:p>
            <a:r>
              <a:rPr lang="en-US" sz="1800" kern="100" dirty="0">
                <a:effectLst/>
                <a:latin typeface="Calibri" panose="020F0502020204030204" pitchFamily="34" charset="0"/>
                <a:ea typeface="Aptos" panose="020B0004020202020204" pitchFamily="34" charset="0"/>
                <a:cs typeface="Times New Roman" panose="02020603050405020304" pitchFamily="18" charset="0"/>
              </a:rPr>
              <a:t>1) </a:t>
            </a: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Receipt Entry Screen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dirty="0">
                <a:effectLst/>
                <a:latin typeface="Calibri" panose="020F0502020204030204" pitchFamily="34" charset="0"/>
                <a:ea typeface="Aptos" panose="020B0004020202020204" pitchFamily="34" charset="0"/>
              </a:rPr>
              <a:t>Once a transaction has been added to the cart, click the ellipsis and select Attach.</a:t>
            </a:r>
          </a:p>
          <a:p>
            <a:endParaRPr lang="en-US" dirty="0"/>
          </a:p>
        </p:txBody>
      </p:sp>
      <p:sp>
        <p:nvSpPr>
          <p:cNvPr id="11" name="TextBox 10">
            <a:extLst>
              <a:ext uri="{FF2B5EF4-FFF2-40B4-BE49-F238E27FC236}">
                <a16:creationId xmlns:a16="http://schemas.microsoft.com/office/drawing/2014/main" id="{C1F58779-1A4D-89A8-51A4-CA2B6CF9F72A}"/>
              </a:ext>
            </a:extLst>
          </p:cNvPr>
          <p:cNvSpPr txBox="1"/>
          <p:nvPr/>
        </p:nvSpPr>
        <p:spPr>
          <a:xfrm>
            <a:off x="4758118" y="2654188"/>
            <a:ext cx="3042606" cy="2862322"/>
          </a:xfrm>
          <a:prstGeom prst="rect">
            <a:avLst/>
          </a:prstGeom>
          <a:noFill/>
        </p:spPr>
        <p:txBody>
          <a:bodyPr wrap="square" rtlCol="0">
            <a:spAutoFit/>
          </a:bodyPr>
          <a:lstStyle/>
          <a:p>
            <a:r>
              <a:rPr lang="en-US" sz="1800" dirty="0">
                <a:latin typeface="Calibri" panose="020F0502020204030204" pitchFamily="34" charset="0"/>
                <a:ea typeface="Aptos" panose="020B0004020202020204" pitchFamily="34" charset="0"/>
              </a:rPr>
              <a:t>2) </a:t>
            </a:r>
            <a:r>
              <a:rPr lang="en-US" sz="1800" u="sng" dirty="0">
                <a:latin typeface="Calibri" panose="020F0502020204030204" pitchFamily="34" charset="0"/>
                <a:ea typeface="Aptos" panose="020B0004020202020204" pitchFamily="34" charset="0"/>
              </a:rPr>
              <a:t>Virtual Tape Screen</a:t>
            </a:r>
            <a:r>
              <a:rPr lang="en-US" sz="1800" dirty="0">
                <a:latin typeface="Calibri" panose="020F0502020204030204" pitchFamily="34" charset="0"/>
                <a:ea typeface="Aptos" panose="020B0004020202020204" pitchFamily="34" charset="0"/>
              </a:rPr>
              <a:t>-</a:t>
            </a:r>
            <a:r>
              <a:rPr lang="en-US" sz="1800" dirty="0">
                <a:effectLst/>
                <a:latin typeface="Calibri" panose="020F0502020204030204" pitchFamily="34" charset="0"/>
                <a:ea typeface="Aptos" panose="020B0004020202020204" pitchFamily="34" charset="0"/>
              </a:rPr>
              <a:t>If you have already completed the transaction, you can select Virtual </a:t>
            </a:r>
            <a:r>
              <a:rPr lang="en-US" dirty="0">
                <a:latin typeface="Calibri" panose="020F0502020204030204" pitchFamily="34" charset="0"/>
                <a:ea typeface="Aptos" panose="020B0004020202020204" pitchFamily="34" charset="0"/>
              </a:rPr>
              <a:t>T</a:t>
            </a:r>
            <a:r>
              <a:rPr lang="en-US" sz="1800" dirty="0">
                <a:effectLst/>
                <a:latin typeface="Calibri" panose="020F0502020204030204" pitchFamily="34" charset="0"/>
                <a:ea typeface="Aptos" panose="020B0004020202020204" pitchFamily="34" charset="0"/>
              </a:rPr>
              <a:t>ape above your cart. This will show you a list of all transactions taken in your batch for the day. Find the transaction you are adding an attachment to, click the ellipsis and select Attach.</a:t>
            </a:r>
            <a:endParaRPr lang="en-US" u="sng" dirty="0"/>
          </a:p>
        </p:txBody>
      </p:sp>
    </p:spTree>
    <p:extLst>
      <p:ext uri="{BB962C8B-B14F-4D97-AF65-F5344CB8AC3E}">
        <p14:creationId xmlns:p14="http://schemas.microsoft.com/office/powerpoint/2010/main" val="319550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A4A1-EA46-6842-CA86-195D760CC09F}"/>
              </a:ext>
            </a:extLst>
          </p:cNvPr>
          <p:cNvSpPr>
            <a:spLocks noGrp="1"/>
          </p:cNvSpPr>
          <p:nvPr>
            <p:ph type="title"/>
          </p:nvPr>
        </p:nvSpPr>
        <p:spPr/>
        <p:txBody>
          <a:bodyPr/>
          <a:lstStyle/>
          <a:p>
            <a:r>
              <a:rPr lang="en-US" dirty="0"/>
              <a:t>Closing a Cashiering Batch</a:t>
            </a:r>
          </a:p>
        </p:txBody>
      </p:sp>
      <p:sp>
        <p:nvSpPr>
          <p:cNvPr id="3" name="Content Placeholder 2">
            <a:extLst>
              <a:ext uri="{FF2B5EF4-FFF2-40B4-BE49-F238E27FC236}">
                <a16:creationId xmlns:a16="http://schemas.microsoft.com/office/drawing/2014/main" id="{F8CD215A-612D-CD4B-EA52-5A232EDF7521}"/>
              </a:ext>
            </a:extLst>
          </p:cNvPr>
          <p:cNvSpPr>
            <a:spLocks noGrp="1"/>
          </p:cNvSpPr>
          <p:nvPr>
            <p:ph idx="1"/>
          </p:nvPr>
        </p:nvSpPr>
        <p:spPr/>
        <p:txBody>
          <a:bodyPr/>
          <a:lstStyle/>
          <a:p>
            <a:r>
              <a:rPr lang="en-US" dirty="0"/>
              <a:t>All Cashiering Batches should be Balanced and Finalized at the end of every day and any checks/cash sent down to Finance.</a:t>
            </a:r>
          </a:p>
          <a:p>
            <a:r>
              <a:rPr lang="en-US" dirty="0"/>
              <a:t>Click on the Ellipsis and select Balance Drawer.</a:t>
            </a:r>
          </a:p>
          <a:p>
            <a:endParaRPr lang="en-US" dirty="0"/>
          </a:p>
          <a:p>
            <a:endParaRPr lang="en-US" dirty="0"/>
          </a:p>
          <a:p>
            <a:endParaRPr lang="en-US" i="1" dirty="0"/>
          </a:p>
        </p:txBody>
      </p:sp>
      <p:pic>
        <p:nvPicPr>
          <p:cNvPr id="8" name="Picture 7">
            <a:extLst>
              <a:ext uri="{FF2B5EF4-FFF2-40B4-BE49-F238E27FC236}">
                <a16:creationId xmlns:a16="http://schemas.microsoft.com/office/drawing/2014/main" id="{301ABD71-81DB-9216-7701-C8E2E8F4FBD4}"/>
              </a:ext>
            </a:extLst>
          </p:cNvPr>
          <p:cNvPicPr>
            <a:picLocks noChangeAspect="1"/>
          </p:cNvPicPr>
          <p:nvPr/>
        </p:nvPicPr>
        <p:blipFill>
          <a:blip r:embed="rId2"/>
          <a:stretch>
            <a:fillRect/>
          </a:stretch>
        </p:blipFill>
        <p:spPr>
          <a:xfrm>
            <a:off x="1211108" y="3072343"/>
            <a:ext cx="7639050" cy="290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281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B1AC-2677-BDFA-4A6B-917DC594FA8B}"/>
              </a:ext>
            </a:extLst>
          </p:cNvPr>
          <p:cNvSpPr>
            <a:spLocks noGrp="1"/>
          </p:cNvSpPr>
          <p:nvPr>
            <p:ph type="title"/>
          </p:nvPr>
        </p:nvSpPr>
        <p:spPr/>
        <p:txBody>
          <a:bodyPr/>
          <a:lstStyle/>
          <a:p>
            <a:r>
              <a:rPr lang="en-US" dirty="0"/>
              <a:t>Closing a Cashiering Batch (Cont’d)</a:t>
            </a:r>
          </a:p>
        </p:txBody>
      </p:sp>
      <p:sp>
        <p:nvSpPr>
          <p:cNvPr id="13" name="TextBox 12">
            <a:extLst>
              <a:ext uri="{FF2B5EF4-FFF2-40B4-BE49-F238E27FC236}">
                <a16:creationId xmlns:a16="http://schemas.microsoft.com/office/drawing/2014/main" id="{460E07E0-2636-D0E6-581B-87BC801C1333}"/>
              </a:ext>
            </a:extLst>
          </p:cNvPr>
          <p:cNvSpPr txBox="1"/>
          <p:nvPr/>
        </p:nvSpPr>
        <p:spPr>
          <a:xfrm>
            <a:off x="1203952" y="1961713"/>
            <a:ext cx="3234698" cy="3785652"/>
          </a:xfrm>
          <a:prstGeom prst="rect">
            <a:avLst/>
          </a:prstGeom>
          <a:noFill/>
        </p:spPr>
        <p:txBody>
          <a:bodyPr wrap="square" rtlCol="0">
            <a:spAutoFit/>
          </a:bodyPr>
          <a:lstStyle/>
          <a:p>
            <a:r>
              <a:rPr lang="en-US" sz="2000" dirty="0"/>
              <a:t>Balance each Tender Type by going to the separate tabs and clicking Accept. This is the verification that what was entered in Cashiering matches the physical amount of checks &amp; cash received.</a:t>
            </a:r>
          </a:p>
          <a:p>
            <a:endParaRPr lang="en-US" sz="2000" dirty="0"/>
          </a:p>
          <a:p>
            <a:r>
              <a:rPr lang="en-US" sz="2000" dirty="0"/>
              <a:t>Variance should be $0 once all Tender Types are balanced. Click Ready to Deposit.</a:t>
            </a:r>
          </a:p>
        </p:txBody>
      </p:sp>
      <p:pic>
        <p:nvPicPr>
          <p:cNvPr id="19" name="Picture 18">
            <a:extLst>
              <a:ext uri="{FF2B5EF4-FFF2-40B4-BE49-F238E27FC236}">
                <a16:creationId xmlns:a16="http://schemas.microsoft.com/office/drawing/2014/main" id="{654CE850-6E54-A223-910C-AB600F364A4A}"/>
              </a:ext>
            </a:extLst>
          </p:cNvPr>
          <p:cNvPicPr>
            <a:picLocks noChangeAspect="1"/>
          </p:cNvPicPr>
          <p:nvPr/>
        </p:nvPicPr>
        <p:blipFill>
          <a:blip r:embed="rId2"/>
          <a:stretch>
            <a:fillRect/>
          </a:stretch>
        </p:blipFill>
        <p:spPr>
          <a:xfrm>
            <a:off x="4909727" y="1900754"/>
            <a:ext cx="6054291" cy="422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151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6293-BBFB-F7DE-CB15-501EC1DB8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F4FB5-310D-3915-F8E3-A12BB7A6CBDD}"/>
              </a:ext>
            </a:extLst>
          </p:cNvPr>
          <p:cNvSpPr>
            <a:spLocks noGrp="1"/>
          </p:cNvSpPr>
          <p:nvPr>
            <p:ph type="title"/>
          </p:nvPr>
        </p:nvSpPr>
        <p:spPr/>
        <p:txBody>
          <a:bodyPr/>
          <a:lstStyle/>
          <a:p>
            <a:r>
              <a:rPr lang="en-US" dirty="0"/>
              <a:t>Closing a Cashiering Batch (Cont’d)</a:t>
            </a:r>
          </a:p>
        </p:txBody>
      </p:sp>
      <p:pic>
        <p:nvPicPr>
          <p:cNvPr id="12" name="Picture 11">
            <a:extLst>
              <a:ext uri="{FF2B5EF4-FFF2-40B4-BE49-F238E27FC236}">
                <a16:creationId xmlns:a16="http://schemas.microsoft.com/office/drawing/2014/main" id="{B999A443-780B-84DE-60BE-C9C9B48F6499}"/>
              </a:ext>
            </a:extLst>
          </p:cNvPr>
          <p:cNvPicPr>
            <a:picLocks noChangeAspect="1"/>
          </p:cNvPicPr>
          <p:nvPr/>
        </p:nvPicPr>
        <p:blipFill>
          <a:blip r:embed="rId2"/>
          <a:stretch>
            <a:fillRect/>
          </a:stretch>
        </p:blipFill>
        <p:spPr>
          <a:xfrm>
            <a:off x="6244051" y="2436354"/>
            <a:ext cx="5712377" cy="2759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EE0207C-2351-6C97-DD1A-EC19D6454B1C}"/>
              </a:ext>
            </a:extLst>
          </p:cNvPr>
          <p:cNvPicPr>
            <a:picLocks noChangeAspect="1"/>
          </p:cNvPicPr>
          <p:nvPr/>
        </p:nvPicPr>
        <p:blipFill>
          <a:blip r:embed="rId3"/>
          <a:stretch>
            <a:fillRect/>
          </a:stretch>
        </p:blipFill>
        <p:spPr>
          <a:xfrm>
            <a:off x="199919" y="2773215"/>
            <a:ext cx="5748032" cy="2085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638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EDF7-F340-F4D8-E741-11DB4B975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929BB-1FA8-8C81-EDD0-D061EAF5C439}"/>
              </a:ext>
            </a:extLst>
          </p:cNvPr>
          <p:cNvSpPr>
            <a:spLocks noGrp="1"/>
          </p:cNvSpPr>
          <p:nvPr>
            <p:ph type="title"/>
          </p:nvPr>
        </p:nvSpPr>
        <p:spPr/>
        <p:txBody>
          <a:bodyPr/>
          <a:lstStyle/>
          <a:p>
            <a:r>
              <a:rPr lang="en-US" dirty="0"/>
              <a:t>Closing a Cashiering Batch (Cont’d)</a:t>
            </a:r>
          </a:p>
        </p:txBody>
      </p:sp>
      <p:pic>
        <p:nvPicPr>
          <p:cNvPr id="4" name="Picture 3">
            <a:extLst>
              <a:ext uri="{FF2B5EF4-FFF2-40B4-BE49-F238E27FC236}">
                <a16:creationId xmlns:a16="http://schemas.microsoft.com/office/drawing/2014/main" id="{720E53C6-6205-C776-FC76-E4B05FA3D82C}"/>
              </a:ext>
            </a:extLst>
          </p:cNvPr>
          <p:cNvPicPr>
            <a:picLocks noChangeAspect="1"/>
          </p:cNvPicPr>
          <p:nvPr/>
        </p:nvPicPr>
        <p:blipFill>
          <a:blip r:embed="rId2"/>
          <a:stretch>
            <a:fillRect/>
          </a:stretch>
        </p:blipFill>
        <p:spPr>
          <a:xfrm>
            <a:off x="514351" y="2769825"/>
            <a:ext cx="4348634" cy="2723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1FA01CA-9D10-80D7-0CF6-1CA0480D4864}"/>
              </a:ext>
            </a:extLst>
          </p:cNvPr>
          <p:cNvSpPr txBox="1"/>
          <p:nvPr/>
        </p:nvSpPr>
        <p:spPr>
          <a:xfrm>
            <a:off x="726069" y="1838326"/>
            <a:ext cx="10572656" cy="646331"/>
          </a:xfrm>
          <a:prstGeom prst="rect">
            <a:avLst/>
          </a:prstGeom>
          <a:noFill/>
        </p:spPr>
        <p:txBody>
          <a:bodyPr wrap="square" rtlCol="0">
            <a:spAutoFit/>
          </a:bodyPr>
          <a:lstStyle/>
          <a:p>
            <a:r>
              <a:rPr lang="en-US" dirty="0"/>
              <a:t>Click Finalize. Tyler will open two new windows with the Batch Reports &amp; Settlement Reports. Send the last two pages from the Batch Report window (Summary by Payment Type &amp; Summary by Tender Type) to Finance.</a:t>
            </a:r>
          </a:p>
        </p:txBody>
      </p:sp>
      <p:pic>
        <p:nvPicPr>
          <p:cNvPr id="7" name="Picture 6">
            <a:extLst>
              <a:ext uri="{FF2B5EF4-FFF2-40B4-BE49-F238E27FC236}">
                <a16:creationId xmlns:a16="http://schemas.microsoft.com/office/drawing/2014/main" id="{878C8733-0A3B-A09D-EB18-A98E882B90AA}"/>
              </a:ext>
            </a:extLst>
          </p:cNvPr>
          <p:cNvPicPr>
            <a:picLocks noChangeAspect="1"/>
          </p:cNvPicPr>
          <p:nvPr/>
        </p:nvPicPr>
        <p:blipFill>
          <a:blip r:embed="rId3"/>
          <a:stretch>
            <a:fillRect/>
          </a:stretch>
        </p:blipFill>
        <p:spPr>
          <a:xfrm>
            <a:off x="5106186" y="2679366"/>
            <a:ext cx="6707265" cy="1272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E1B0ECE-A9E1-8D1D-E19E-0DB62F8FA1A6}"/>
              </a:ext>
            </a:extLst>
          </p:cNvPr>
          <p:cNvPicPr>
            <a:picLocks noChangeAspect="1"/>
          </p:cNvPicPr>
          <p:nvPr/>
        </p:nvPicPr>
        <p:blipFill>
          <a:blip r:embed="rId4"/>
          <a:stretch>
            <a:fillRect/>
          </a:stretch>
        </p:blipFill>
        <p:spPr>
          <a:xfrm>
            <a:off x="5106186" y="4146839"/>
            <a:ext cx="6733026" cy="1421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52972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8b8b9bb-26f3-4b8f-a214-7fb422430da5}" enabled="0" method="" siteId="{48b8b9bb-26f3-4b8f-a214-7fb422430da5}" removed="1"/>
</clbl:labelList>
</file>

<file path=docProps/app.xml><?xml version="1.0" encoding="utf-8"?>
<Properties xmlns="http://schemas.openxmlformats.org/officeDocument/2006/extended-properties" xmlns:vt="http://schemas.openxmlformats.org/officeDocument/2006/docPropsVTypes">
  <Template>Retrospect</Template>
  <TotalTime>496</TotalTime>
  <Words>1469</Words>
  <Application>Microsoft Office PowerPoint</Application>
  <PresentationFormat>Widescreen</PresentationFormat>
  <Paragraphs>95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Narrow</vt:lpstr>
      <vt:lpstr>Arial</vt:lpstr>
      <vt:lpstr>Calibri</vt:lpstr>
      <vt:lpstr>Calibri Light</vt:lpstr>
      <vt:lpstr>Retrospect</vt:lpstr>
      <vt:lpstr>Travel Policy/Form Updates, Vendor Stops &amp; Tyler Cashiering </vt:lpstr>
      <vt:lpstr>Important Links </vt:lpstr>
      <vt:lpstr>Vendor Stops in Tyler</vt:lpstr>
      <vt:lpstr>Tyler Cashiering Reminders</vt:lpstr>
      <vt:lpstr>Tyler Cashiering Reminders (Cont’d)</vt:lpstr>
      <vt:lpstr>Closing a Cashiering Batch</vt:lpstr>
      <vt:lpstr>Closing a Cashiering Batch (Cont’d)</vt:lpstr>
      <vt:lpstr>Closing a Cashiering Batch (Cont’d)</vt:lpstr>
      <vt:lpstr>Closing a Cashiering Batch (Cont’d)</vt:lpstr>
      <vt:lpstr>Travel Policy Procedures &amp; Form</vt:lpstr>
      <vt:lpstr>Travel Policy Procedures &amp; Form</vt:lpstr>
      <vt:lpstr>Travel Policy Reminders/Updates</vt:lpstr>
      <vt:lpstr>Per Diem Calculations</vt:lpstr>
      <vt:lpstr>Per Diem Example 1</vt:lpstr>
      <vt:lpstr>Per Diem Example 2</vt:lpstr>
      <vt:lpstr>Per Diem Example 3</vt:lpstr>
      <vt:lpstr>Per Diem Example 4</vt:lpstr>
    </vt:vector>
  </TitlesOfParts>
  <Company>City of Fairfield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Weihe, Kristan</dc:creator>
  <cp:lastModifiedBy>Weihe, Kristan</cp:lastModifiedBy>
  <cp:revision>6</cp:revision>
  <dcterms:created xsi:type="dcterms:W3CDTF">2025-04-21T21:36:56Z</dcterms:created>
  <dcterms:modified xsi:type="dcterms:W3CDTF">2025-04-29T22:16:50Z</dcterms:modified>
</cp:coreProperties>
</file>